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8DF575-5BB8-4C85-97FD-5E700F52D930}" type="datetimeFigureOut">
              <a:rPr lang="ru-RU" smtClean="0"/>
              <a:t>18.05.2019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91FDC8-D88A-4D2C-A98D-0F55D68A23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425-0001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79712" y="188640"/>
            <a:ext cx="5292080" cy="3717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39552" y="414908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МАДОУ детский сад «Тополек», г. Бабушкин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Республика Бурятия</a:t>
            </a:r>
            <a:endParaRPr lang="ru-RU" sz="4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полёк\Desktop\фото\Росток 2019\20190425-00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1000"/>
            <a:ext cx="4208016" cy="3120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Тополёк\Desktop\фото\Росток 2019\20190425-000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064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Тополёк\Desktop\фото\Росток 2019\20190425-001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847976" cy="2831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501008"/>
            <a:ext cx="358303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Подготовка к турниру</a:t>
            </a:r>
          </a:p>
          <a:p>
            <a:pPr algn="ctr"/>
            <a:r>
              <a:rPr lang="ru-RU" b="1" dirty="0" smtClean="0"/>
              <a:t>«Учёный кот» проводит игру </a:t>
            </a:r>
          </a:p>
          <a:p>
            <a:pPr algn="ctr"/>
            <a:r>
              <a:rPr lang="ru-RU" b="1" dirty="0" smtClean="0"/>
              <a:t>«Отгадай»</a:t>
            </a:r>
            <a:endParaRPr lang="ru-RU" b="1" dirty="0"/>
          </a:p>
        </p:txBody>
      </p:sp>
      <p:pic>
        <p:nvPicPr>
          <p:cNvPr id="7" name="Picture 4" descr="C:\Users\Тополёк\Desktop\фото\Росток 2019\20190426-00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437112"/>
            <a:ext cx="3343920" cy="2139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Тополёк\Desktop\фото\Росток 2019\20190425-00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280024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Тополёк\Desktop\фото\Росток 2019\20190425-00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064000" cy="2975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3984104" cy="3150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4176464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23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 Black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Татьяна</cp:lastModifiedBy>
  <cp:revision>4</cp:revision>
  <dcterms:created xsi:type="dcterms:W3CDTF">2019-05-16T01:29:59Z</dcterms:created>
  <dcterms:modified xsi:type="dcterms:W3CDTF">2019-05-18T05:24:42Z</dcterms:modified>
</cp:coreProperties>
</file>