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205110"/>
            <a:ext cx="8280919" cy="124822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«Прогимназия №81»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г. Сыктывкара Республики Коми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617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Всероссийский турнир способностей «Росток» для детей старшего дошкольного возраста 2018г.</a:t>
            </a:r>
          </a:p>
          <a:p>
            <a:pPr marL="4572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РостОК-SuperУм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- первый этап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турнира способностей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РостОК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896544" cy="300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692150"/>
            <a:ext cx="7848872" cy="49688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Воспитанники старшей и подготовительной группы, а также воспитатели (Потапова Н.Г, Дроздова Е.А,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Маковчук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Л.А, Новоселова Е.А, Цыкало М.И, Урюпина А.В) приняли участие во Всероссийском турнире способностей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для детей старшего дошкольного возраста. Судейская коллегия в составе воспитателей: Урюпина А.В., Мамонтова Л.Н., Глебова Р.И., Нечаева О.В., Каримова А.В., Садовничая Е.В.,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Чебыкина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И.В.,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Аухатшина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О.Н.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одвела итоги турнира.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9788"/>
            <a:ext cx="6512511" cy="14315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Открытие турнира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Пользователь\Desktop\супер Ум\Dw9u_6py8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785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супер Ум\EbNxNIfKA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5" y="338606"/>
            <a:ext cx="3448450" cy="25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супер Ум\EKqMpyQbx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3" y="3932008"/>
            <a:ext cx="3445272" cy="25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супер Ум\Jr83zBkLf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54" y="3326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супер Ум\wt0I_YhC7o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92" y="4005064"/>
            <a:ext cx="3461443" cy="259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esktop\супер Ум\uApqpnsDtn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супер Ум\IMG_8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2" y="116632"/>
            <a:ext cx="3615952" cy="2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супер Ум\IMG_8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89" y="116632"/>
            <a:ext cx="3615952" cy="2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супер Ум\IMG_8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30014"/>
            <a:ext cx="3577592" cy="26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супер Ум\IMG_8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29" y="4005064"/>
            <a:ext cx="3604367" cy="27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супер Ум\IMG_8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1003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супер Ум\IMG_8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243">
            <a:off x="676371" y="722523"/>
            <a:ext cx="3571533" cy="26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супер Ум\IMG_8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7311">
            <a:off x="5139018" y="984449"/>
            <a:ext cx="3124547" cy="23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Ждем дипломов победителей первого этапа турнира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РостОК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»!!!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118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Georgia</vt:lpstr>
      <vt:lpstr>Times New Roman</vt:lpstr>
      <vt:lpstr>Trebuchet MS</vt:lpstr>
      <vt:lpstr>Воздушный поток</vt:lpstr>
      <vt:lpstr>МАОУ «Прогимназия №81»   г. Сыктывкара Республики Коми </vt:lpstr>
      <vt:lpstr>Презентация PowerPoint</vt:lpstr>
      <vt:lpstr>Открытие турнира</vt:lpstr>
      <vt:lpstr>Презентация PowerPoint</vt:lpstr>
      <vt:lpstr>Презентация PowerPoint</vt:lpstr>
      <vt:lpstr>Ждем дипломов победителей первого этапа турнира «РостОК»!!!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«Прогимназия №81»  г.Сыктывкар</dc:title>
  <dc:creator>Пользователь</dc:creator>
  <cp:lastModifiedBy>Татьяна</cp:lastModifiedBy>
  <cp:revision>7</cp:revision>
  <dcterms:created xsi:type="dcterms:W3CDTF">2017-10-25T10:26:26Z</dcterms:created>
  <dcterms:modified xsi:type="dcterms:W3CDTF">2019-05-02T18:14:25Z</dcterms:modified>
</cp:coreProperties>
</file>