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A8AF9E9-10F0-4ED9-B7DA-5871E4022E8C}" type="datetimeFigureOut">
              <a:rPr lang="ru-RU"/>
              <a:pPr>
                <a:defRPr/>
              </a:pPr>
              <a:t>30.04.2015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D4026E5-6CE7-423F-B5DB-FA73D4B9F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196753"/>
            <a:ext cx="5760640" cy="12241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068960"/>
            <a:ext cx="504056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Детский школьный\DetskShkSli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274638"/>
            <a:ext cx="6624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2268538" y="1600200"/>
            <a:ext cx="6624637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25400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solidFill>
                  <a:srgbClr val="4F6228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4F6228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857356" y="1142984"/>
            <a:ext cx="6143668" cy="731827"/>
          </a:xfrm>
        </p:spPr>
        <p:txBody>
          <a:bodyPr/>
          <a:lstStyle/>
          <a:p>
            <a:pPr>
              <a:defRPr/>
            </a:pP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детский сад комбинированного вида № 2 «Светлячок» Кировская область, г.Вятские Поляны </a:t>
            </a:r>
          </a:p>
        </p:txBody>
      </p:sp>
      <p:pic>
        <p:nvPicPr>
          <p:cNvPr id="4" name="Рисунок 3" descr="детсский сад 38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214554"/>
            <a:ext cx="3786214" cy="26726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SC047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0127" y="3595926"/>
            <a:ext cx="3976715" cy="29825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DSC0474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3" y="285728"/>
            <a:ext cx="4143404" cy="31075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4" descr="DSC0475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1214422"/>
            <a:ext cx="5786478" cy="433985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tskShk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DetskShkol</Template>
  <TotalTime>9</TotalTime>
  <Words>19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Arial</vt:lpstr>
      <vt:lpstr>Ariston</vt:lpstr>
      <vt:lpstr>DetskShkol</vt:lpstr>
      <vt:lpstr>Муниципальное казенное дошкольное образовательное учреждение детский сад комбинированного вида № 2 «Светлячок» Кировская область, г.Вятские Поляны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учреждение детский сад комбинированного вида № 2 «Светлячок» Кировская область, г.Вятские Поляны </dc:title>
  <dc:creator>Наташа</dc:creator>
  <dc:description>http://propowerpoint.ru - Бесплатные шаблоны для презентаций. Полезные советы и уроки  PowerPoint .</dc:description>
  <cp:lastModifiedBy>Наташа</cp:lastModifiedBy>
  <cp:revision>1</cp:revision>
  <dcterms:created xsi:type="dcterms:W3CDTF">2015-04-30T07:51:54Z</dcterms:created>
  <dcterms:modified xsi:type="dcterms:W3CDTF">2015-04-30T08:01:02Z</dcterms:modified>
</cp:coreProperties>
</file>