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1" r:id="rId1"/>
  </p:sldMasterIdLst>
  <p:notesMasterIdLst>
    <p:notesMasterId r:id="rId8"/>
  </p:notesMasterIdLst>
  <p:handoutMasterIdLst>
    <p:handoutMasterId r:id="rId9"/>
  </p:handoutMasterIdLst>
  <p:sldIdLst>
    <p:sldId id="274" r:id="rId2"/>
    <p:sldId id="287" r:id="rId3"/>
    <p:sldId id="286" r:id="rId4"/>
    <p:sldId id="303" r:id="rId5"/>
    <p:sldId id="304" r:id="rId6"/>
    <p:sldId id="30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B5404-D5D1-4C08-B2DD-E782607BB06A}" type="datetimeFigureOut">
              <a:rPr lang="ru-RU" smtClean="0"/>
              <a:pPr/>
              <a:t>29.02.2016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F8C18-CE64-4AA8-A73B-9EAEE52B44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151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93883D-DBB8-48B5-ADC9-6AFF8A9C1932}" type="datetimeFigureOut">
              <a:rPr lang="ru-RU"/>
              <a:pPr>
                <a:defRPr/>
              </a:pPr>
              <a:t>29.02.2016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5997BE-92F3-4D19-BA8F-08FEA179FD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878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997BE-92F3-4D19-BA8F-08FEA179FD3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23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971925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54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4717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9530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7651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5197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38725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5385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124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812" y="1535113"/>
            <a:ext cx="34305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5812" y="2174875"/>
            <a:ext cx="34305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1535113"/>
            <a:ext cx="3505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174875"/>
            <a:ext cx="35052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685800"/>
            <a:ext cx="2170113" cy="7493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685800"/>
            <a:ext cx="4724400" cy="5440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1435100"/>
            <a:ext cx="21701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00200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326" y="188640"/>
            <a:ext cx="6444208" cy="73049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Муниципальное бюджетное Дошкольное Образовательное учреждение детский сад №16 «Скворушка»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type="body" idx="1"/>
          </p:nvPr>
        </p:nvSpPr>
        <p:spPr>
          <a:xfrm>
            <a:off x="1371600" y="1484784"/>
            <a:ext cx="7772400" cy="259228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B13F9A"/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sz="3600" b="1" dirty="0" smtClean="0">
                <a:effectLst>
                  <a:outerShdw blurRad="38100" dist="38100" dir="2700000" algn="tl">
                    <a:srgbClr val="B13F9A"/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II </a:t>
            </a:r>
            <a:r>
              <a:rPr lang="ru-RU" sz="3600" b="1" dirty="0" smtClean="0">
                <a:effectLst>
                  <a:outerShdw blurRad="38100" dist="38100" dir="2700000" algn="tl">
                    <a:srgbClr val="B13F9A"/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тур конкурса «Умники и умницы»</a:t>
            </a:r>
            <a:endParaRPr lang="ru-RU" sz="3600" b="1" dirty="0">
              <a:effectLst>
                <a:outerShdw blurRad="38100" dist="38100" dir="2700000" algn="tl">
                  <a:srgbClr val="B13F9A"/>
                </a:outerShdw>
              </a:effectLst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dirty="0" smtClean="0">
              <a:latin typeface="Calibri" pitchFamily="34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</a:rPr>
              <a:t>    </a:t>
            </a:r>
          </a:p>
          <a:p>
            <a:pPr algn="r" eaLnBrk="1" hangingPunct="1">
              <a:buFont typeface="Wingdings 2" pitchFamily="18" charset="2"/>
              <a:buNone/>
            </a:pPr>
            <a:endParaRPr lang="ru-RU" sz="1800" dirty="0" smtClean="0">
              <a:latin typeface="Calibri" pitchFamily="34" charset="0"/>
            </a:endParaRPr>
          </a:p>
          <a:p>
            <a:pPr algn="r" eaLnBrk="1" hangingPunct="1">
              <a:buFont typeface="Wingdings 2" pitchFamily="18" charset="2"/>
              <a:buNone/>
            </a:pPr>
            <a:endParaRPr lang="ru-RU" sz="1800" dirty="0" smtClean="0">
              <a:latin typeface="Calibri" pitchFamily="34" charset="0"/>
            </a:endParaRPr>
          </a:p>
          <a:p>
            <a:pPr algn="r" eaLnBrk="1" hangingPunct="1">
              <a:buFont typeface="Wingdings 2" pitchFamily="18" charset="2"/>
              <a:buNone/>
            </a:pPr>
            <a:endParaRPr lang="ru-RU" sz="1800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612465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ru-RU" sz="1800" b="1" dirty="0" smtClean="0">
                <a:solidFill>
                  <a:schemeClr val="bg2"/>
                </a:solidFill>
                <a:latin typeface="Calibri" pitchFamily="34" charset="0"/>
              </a:rPr>
              <a:t>Набережные Челны, 2016 год.</a:t>
            </a:r>
            <a:endParaRPr lang="ru-RU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3501008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Calibri" pitchFamily="34" charset="0"/>
              </a:rPr>
              <a:t>Работу выполнила: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Calibri" pitchFamily="34" charset="0"/>
              </a:rPr>
              <a:t>Куратор: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chemeClr val="bg2"/>
                </a:solidFill>
                <a:latin typeface="Calibri" pitchFamily="34" charset="0"/>
              </a:rPr>
              <a:t>Хадиева  Илсояр Рафиковна</a:t>
            </a:r>
            <a:r>
              <a:rPr lang="en-US" b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Calibri" pitchFamily="34" charset="0"/>
              </a:rPr>
              <a:t>воспитатель высшей квалификационной категории</a:t>
            </a:r>
            <a:endParaRPr lang="en-US" b="1" dirty="0" smtClean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/>
              <a:t>Так мы украсили зал и подготовились сами: сделали эмблемы, добавили элементы одежды. Ведь умников должно быть заметно издалека! Настроение – отличное!</a:t>
            </a:r>
            <a:endParaRPr lang="ru-RU" sz="2000" dirty="0"/>
          </a:p>
        </p:txBody>
      </p:sp>
      <p:pic>
        <p:nvPicPr>
          <p:cNvPr id="4" name="Объект 3" descr="C:\Users\User\Desktop\102MSDCF\DSC0065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01" y="4240648"/>
            <a:ext cx="3536677" cy="246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102MSDCF\DSC006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11533"/>
            <a:ext cx="4023506" cy="265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102MSDCF\DSC006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81" y="4304126"/>
            <a:ext cx="3456384" cy="249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Вот так серьёзно мы приняли задания и выполняли их очень ответственно.</a:t>
            </a:r>
            <a:endParaRPr lang="ru-RU" sz="2400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4" name="Рисунок 3" descr="C:\Users\User\Desktop\102MSDCF\DSC006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6338"/>
            <a:ext cx="2952328" cy="241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102MSDCF\DSC006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63" y="1799071"/>
            <a:ext cx="3609376" cy="230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102MSDCF\DSC006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79" y="4145278"/>
            <a:ext cx="3609376" cy="273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/>
              <a:t>Имя умника надо оправдать!</a:t>
            </a:r>
            <a:endParaRPr lang="ru-RU" sz="2400" dirty="0"/>
          </a:p>
        </p:txBody>
      </p:sp>
      <p:pic>
        <p:nvPicPr>
          <p:cNvPr id="4" name="Объект 3" descr="C:\Users\User\Desktop\102MSDCF\DSC0066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5455" y="3749318"/>
            <a:ext cx="3692252" cy="257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102MSDCF\DSC006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53" y="3608699"/>
            <a:ext cx="3906317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102MSDCF\DSC006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3240359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20880" cy="15335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/>
              <a:t>Участники </a:t>
            </a:r>
            <a:r>
              <a:rPr lang="ru-RU" sz="2400" dirty="0" smtClean="0"/>
              <a:t>конкурса: дети старшей группы </a:t>
            </a:r>
            <a:r>
              <a:rPr lang="ru-RU" sz="2400" dirty="0"/>
              <a:t>№ </a:t>
            </a:r>
            <a:r>
              <a:rPr lang="ru-RU" sz="2400" dirty="0" smtClean="0"/>
              <a:t>11 успешно прошли конкурс и были награждены медалями «Умники»!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 descr="C:\Users\User\Desktop\102MSDCF\DSC0068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6048672" cy="4635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2204864"/>
            <a:ext cx="5472608" cy="15335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Мы говорим спасибо  и до новых встреч!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1916832"/>
            <a:ext cx="6408712" cy="4209331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905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 Theme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973</TotalTime>
  <Words>112</Words>
  <Application>Microsoft Office PowerPoint</Application>
  <PresentationFormat>Экран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Theme1</vt:lpstr>
      <vt:lpstr>Муниципальное бюджетное Дошкольное Образовательное учреждение детский сад №16 «Скворушка»</vt:lpstr>
      <vt:lpstr>Так мы украсили зал и подготовились сами: сделали эмблемы, добавили элементы одежды. Ведь умников должно быть заметно издалека! Настроение – отличное!</vt:lpstr>
      <vt:lpstr>Вот так серьёзно мы приняли задания и выполняли их очень ответственно.</vt:lpstr>
      <vt:lpstr>Имя умника надо оправдать!</vt:lpstr>
      <vt:lpstr>Участники конкурса: дети старшей группы № 11 успешно прошли конкурс и были награждены медалями «Умники»!  </vt:lpstr>
      <vt:lpstr>Мы говорим спасибо  и до новых встреч!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151</cp:revision>
  <dcterms:created xsi:type="dcterms:W3CDTF">2012-03-31T08:24:59Z</dcterms:created>
  <dcterms:modified xsi:type="dcterms:W3CDTF">2016-02-29T17:24:07Z</dcterms:modified>
</cp:coreProperties>
</file>