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BF9A-6363-4614-9428-E84048495AB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4782-1D19-4231-A5EC-DE3F7EB4CF3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BF9A-6363-4614-9428-E84048495AB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4782-1D19-4231-A5EC-DE3F7EB4CF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BF9A-6363-4614-9428-E84048495AB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4782-1D19-4231-A5EC-DE3F7EB4CF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BF9A-6363-4614-9428-E84048495AB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4782-1D19-4231-A5EC-DE3F7EB4CF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BF9A-6363-4614-9428-E84048495AB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4782-1D19-4231-A5EC-DE3F7EB4CF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BF9A-6363-4614-9428-E84048495AB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4782-1D19-4231-A5EC-DE3F7EB4CF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BF9A-6363-4614-9428-E84048495AB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4782-1D19-4231-A5EC-DE3F7EB4CF3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BF9A-6363-4614-9428-E84048495AB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4782-1D19-4231-A5EC-DE3F7EB4CF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BF9A-6363-4614-9428-E84048495AB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4782-1D19-4231-A5EC-DE3F7EB4CF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BF9A-6363-4614-9428-E84048495AB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4782-1D19-4231-A5EC-DE3F7EB4CF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BF9A-6363-4614-9428-E84048495AB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4782-1D19-4231-A5EC-DE3F7EB4CF3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98BF9A-6363-4614-9428-E84048495AB6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8F4782-1D19-4231-A5EC-DE3F7EB4CF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04856" cy="244827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ТУРНИР СПОСОБНОСТЕЙ </a:t>
            </a:r>
          </a:p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«</a:t>
            </a:r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РостОК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-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Unik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УМ»</a:t>
            </a:r>
            <a:endParaRPr lang="ru-RU" sz="4800" b="1" dirty="0">
              <a:solidFill>
                <a:schemeClr val="bg2">
                  <a:lumMod val="2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04664"/>
            <a:ext cx="6192688" cy="18002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</a:pPr>
            <a:r>
              <a:rPr lang="ru-RU" sz="1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Департамент образования </a:t>
            </a:r>
            <a:br>
              <a:rPr lang="ru-RU" sz="1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города Москвы</a:t>
            </a:r>
            <a:br>
              <a:rPr lang="ru-RU" sz="1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Западное  окружное управление образования </a:t>
            </a:r>
            <a:br>
              <a:rPr lang="ru-RU" sz="1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города Москвы  «Школа №1329» (дошкольное отделение)</a:t>
            </a:r>
            <a:br>
              <a:rPr lang="ru-RU" sz="1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04664"/>
            <a:ext cx="1713123" cy="155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2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интеллект.викторина 11.02.2015\IMG_89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92888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47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интеллект.викторина 11.02.2015\IMG_89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68198" y="1485142"/>
            <a:ext cx="5831926" cy="3960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интеллект.викторина 11.02.2015\IMG_89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00901" y="1436526"/>
            <a:ext cx="5831924" cy="4057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3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интеллект.викторина 11.02.2015\IMG_89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926">
            <a:off x="1064789" y="365284"/>
            <a:ext cx="4062095" cy="270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\Desktop\интеллект.викторина 11.02.2015\IMG_89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51" y="3356992"/>
            <a:ext cx="5328592" cy="331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интеллект.викторина 11.02.2015\IMG_89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4815">
            <a:off x="5582720" y="804991"/>
            <a:ext cx="3600401" cy="2513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1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736" y="577275"/>
            <a:ext cx="7625688" cy="1195541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a typeface="Batang" panose="02030600000101010101" pitchFamily="18" charset="-127"/>
                <a:cs typeface="Aharoni" panose="02010803020104030203" pitchFamily="2" charset="-79"/>
              </a:rPr>
              <a:t>Спасибо за внимание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!</a:t>
            </a:r>
            <a:endParaRPr lang="ru-RU" dirty="0">
              <a:solidFill>
                <a:schemeClr val="bg2">
                  <a:lumMod val="2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3" name="Рисунок 1" descr="G:\DCIM\101CANON\IMG_6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74303"/>
            <a:ext cx="547548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9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</TotalTime>
  <Words>13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Департамент образования  города Москвы Западное  окружное управление образования   Государственное бюджетное образовательное учреждение города Москвы  «Школа №1329» (дошкольное отделение)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2015-02-11T15:16:51Z</dcterms:created>
  <dcterms:modified xsi:type="dcterms:W3CDTF">2015-02-11T16:00:59Z</dcterms:modified>
</cp:coreProperties>
</file>