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/>
          <a:srcRect l="3211" b="11116"/>
          <a:stretch>
            <a:fillRect/>
          </a:stretch>
        </p:blipFill>
        <p:spPr>
          <a:xfrm>
            <a:off x="-25487" y="0"/>
            <a:ext cx="916948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7999" cy="68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png"/>
          <p:cNvPicPr>
            <a:picLocks noChangeAspect="1"/>
          </p:cNvPicPr>
          <p:nvPr/>
        </p:nvPicPr>
        <p:blipFill>
          <a:blip r:embed="rId2"/>
          <a:srcRect t="1503" b="2320"/>
          <a:stretch>
            <a:fillRect/>
          </a:stretch>
        </p:blipFill>
        <p:spPr>
          <a:xfrm>
            <a:off x="-1" y="0"/>
            <a:ext cx="9144001" cy="6883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IMG_3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5040000" cy="37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3967.JPG"/>
          <p:cNvPicPr>
            <a:picLocks noChangeAspect="1"/>
          </p:cNvPicPr>
          <p:nvPr/>
        </p:nvPicPr>
        <p:blipFill>
          <a:blip r:embed="rId4" cstate="print"/>
          <a:srcRect l="2188" r="4575" b="9536"/>
          <a:stretch>
            <a:fillRect/>
          </a:stretch>
        </p:blipFill>
        <p:spPr>
          <a:xfrm>
            <a:off x="3857620" y="2857496"/>
            <a:ext cx="5072097" cy="37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Дмитрий Каленюк</cp:lastModifiedBy>
  <cp:revision>2</cp:revision>
  <dcterms:created xsi:type="dcterms:W3CDTF">2014-02-06T02:45:51Z</dcterms:created>
  <dcterms:modified xsi:type="dcterms:W3CDTF">2014-03-11T21:36:10Z</dcterms:modified>
</cp:coreProperties>
</file>