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71" r:id="rId3"/>
    <p:sldId id="30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B6E54-43B1-48C9-980A-F8F2729E1D17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CA5A9-BF8D-4CE9-8194-A465A976B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914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CA5A9-BF8D-4CE9-8194-A465A976BE4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836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F702-4067-403A-8AF7-DDA390AE52C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4FC7-B8DD-4CF0-832E-DB1908CC7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F702-4067-403A-8AF7-DDA390AE52C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4FC7-B8DD-4CF0-832E-DB1908CC7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F702-4067-403A-8AF7-DDA390AE52C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4FC7-B8DD-4CF0-832E-DB1908CC7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F702-4067-403A-8AF7-DDA390AE52C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4FC7-B8DD-4CF0-832E-DB1908CC7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F702-4067-403A-8AF7-DDA390AE52C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4FC7-B8DD-4CF0-832E-DB1908CC7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F702-4067-403A-8AF7-DDA390AE52C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4FC7-B8DD-4CF0-832E-DB1908CC7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F702-4067-403A-8AF7-DDA390AE52C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4FC7-B8DD-4CF0-832E-DB1908CC7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F702-4067-403A-8AF7-DDA390AE52C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4FC7-B8DD-4CF0-832E-DB1908CC7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F702-4067-403A-8AF7-DDA390AE52C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4FC7-B8DD-4CF0-832E-DB1908CC7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F702-4067-403A-8AF7-DDA390AE52C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4FC7-B8DD-4CF0-832E-DB1908CC7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F702-4067-403A-8AF7-DDA390AE52C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4FC7-B8DD-4CF0-832E-DB1908CC7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8F702-4067-403A-8AF7-DDA390AE52C1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24FC7-B8DD-4CF0-832E-DB1908CC7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radikal.ru/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.jpeg"/><Relationship Id="rId10" Type="http://schemas.openxmlformats.org/officeDocument/2006/relationships/image" Target="../media/image13.jpeg"/><Relationship Id="rId4" Type="http://schemas.openxmlformats.org/officeDocument/2006/relationships/hyperlink" Target="http://www.radikal.ru/" TargetMode="Externa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esktop\К презентации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http://i003.radikal.ru/0805/1b/09ffea090d7f.jpg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296144" cy="108012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8" name="TextBox 7"/>
          <p:cNvSpPr txBox="1"/>
          <p:nvPr/>
        </p:nvSpPr>
        <p:spPr>
          <a:xfrm>
            <a:off x="1682662" y="260648"/>
            <a:ext cx="7461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сад комбинированного вида № 29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Иванова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K:\ФОТО для О.Ю\Фото сада 2012\DSC09353-большой разме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4984"/>
            <a:ext cx="901089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9512" y="1772816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Межрегиональный турнир способностей «</a:t>
            </a:r>
            <a:r>
              <a:rPr lang="ru-RU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РостОК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Unik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УМ»</a:t>
            </a:r>
            <a:endParaRPr lang="ru-RU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февраля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 г.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5517232"/>
            <a:ext cx="7461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ДОУ – детства сказочный мир!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в первый раз здесь проходит ТУРНИР!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esktop\К презентации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http://i003.radikal.ru/0805/1b/09ffea090d7f.jpg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296144" cy="108012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8" name="TextBox 7"/>
          <p:cNvSpPr txBox="1"/>
          <p:nvPr/>
        </p:nvSpPr>
        <p:spPr>
          <a:xfrm>
            <a:off x="1682662" y="260648"/>
            <a:ext cx="7461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сад комбинированного вида № 29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г. Иванова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K:\турнир РОСТОК\Февраль 2015\Фото\P10401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645024"/>
            <a:ext cx="287990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K:\турнир РОСТОК\Февраль 2015\Фото\P10401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564904"/>
            <a:ext cx="287990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K:\турнир РОСТОК\Февраль 2015\Фото\P10401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645024"/>
            <a:ext cx="287990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K:\турнир РОСТОК\Февраль 2015\Фото\P104018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340768"/>
            <a:ext cx="287990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95536" y="5301208"/>
            <a:ext cx="8429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«Маленькая страна», «Золотой ключик», «Капелька», «Сказка» –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УМКИ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мы все! Не нужна нам подсказка!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K:\турнир РОСТОК\Февраль 2015\Фото\P104019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1412776"/>
            <a:ext cx="287990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70703" y="812611"/>
            <a:ext cx="8429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задания выполняли,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ни капли не устали!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К презентации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63311" y="826643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Очень-очень мы старались,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Физкультурой занимались…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tp://i003.radikal.ru/0805/1b/09ffea090d7f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26" y="291825"/>
            <a:ext cx="1296144" cy="108012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7" name="TextBox 6"/>
          <p:cNvSpPr txBox="1"/>
          <p:nvPr/>
        </p:nvSpPr>
        <p:spPr>
          <a:xfrm>
            <a:off x="1385070" y="185554"/>
            <a:ext cx="7461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сад комбинированного вида № 29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г. Иванова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6027003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всем поставить «5»!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ТУРНИР придем опять!</a:t>
            </a:r>
          </a:p>
        </p:txBody>
      </p:sp>
      <p:pic>
        <p:nvPicPr>
          <p:cNvPr id="2050" name="Picture 2" descr="K:\турнир РОСТОК\Февраль 2015\Фото\P1040191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556792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K:\турнир РОСТОК\Февраль 2015\Фото\P10401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628800"/>
            <a:ext cx="287990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K:\турнир РОСТОК\Февраль 2015\Фото\P104019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1628800"/>
            <a:ext cx="287990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K:\турнир РОСТОК\Февраль 2015\Фото\P104018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3861048"/>
            <a:ext cx="287990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K:\турнир РОСТОК\Февраль 2015\Фото\P104018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3861048"/>
            <a:ext cx="287990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9470555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132</Words>
  <Application>Microsoft Office PowerPoint</Application>
  <PresentationFormat>Экран (4:3)</PresentationFormat>
  <Paragraphs>20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117</cp:revision>
  <dcterms:created xsi:type="dcterms:W3CDTF">2014-08-19T09:01:57Z</dcterms:created>
  <dcterms:modified xsi:type="dcterms:W3CDTF">2015-02-11T10:02:36Z</dcterms:modified>
</cp:coreProperties>
</file>