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3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5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1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8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6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4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1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8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AF8D-1414-4C45-94A0-206BCCA016C9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808D-5E2C-4BED-95C9-FAE69BEB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9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ы шаблоны для презентаций медицина скачать - новый урок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0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етские сады - Для воспитателей детских садов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2" y="388145"/>
            <a:ext cx="6746875" cy="4510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9" y="4899025"/>
            <a:ext cx="11001374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+mn-lt"/>
              </a:rPr>
              <a:t>ГБОУ СОШ №1905 г. Москва</a:t>
            </a:r>
            <a:br>
              <a:rPr lang="ru-RU" sz="48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+mn-lt"/>
              </a:rPr>
              <a:t>дошкольное отделение 2</a:t>
            </a:r>
            <a:endParaRPr lang="ru-RU" sz="4800" b="1" i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43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Фоны шаблоны для презентаций медицина скачать - новый урок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/>
          <a:stretch/>
        </p:blipFill>
        <p:spPr>
          <a:xfrm>
            <a:off x="7703721" y="234513"/>
            <a:ext cx="3685241" cy="32828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Овал 5"/>
          <p:cNvSpPr/>
          <p:nvPr/>
        </p:nvSpPr>
        <p:spPr>
          <a:xfrm>
            <a:off x="3457574" y="234513"/>
            <a:ext cx="4317265" cy="31286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turnir-dou.ru/pic/in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47" y="1021096"/>
            <a:ext cx="3003827" cy="9322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906" y="1875914"/>
            <a:ext cx="2057400" cy="6477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Апрель 2015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r="41371" b="15208"/>
          <a:stretch/>
        </p:blipFill>
        <p:spPr>
          <a:xfrm>
            <a:off x="588258" y="1741030"/>
            <a:ext cx="3097042" cy="25783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18542" r="25173"/>
          <a:stretch/>
        </p:blipFill>
        <p:spPr>
          <a:xfrm>
            <a:off x="8255211" y="3665950"/>
            <a:ext cx="3396887" cy="29126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0" y="3751829"/>
            <a:ext cx="4089540" cy="27174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9316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ы шаблоны для презентаций медицина скачать - новый урок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0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r="19913"/>
          <a:stretch/>
        </p:blipFill>
        <p:spPr>
          <a:xfrm>
            <a:off x="4397745" y="159269"/>
            <a:ext cx="3600906" cy="35637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22266"/>
          <a:stretch/>
        </p:blipFill>
        <p:spPr>
          <a:xfrm>
            <a:off x="665954" y="2587211"/>
            <a:ext cx="3495283" cy="39476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r="31957" b="19375"/>
          <a:stretch/>
        </p:blipFill>
        <p:spPr>
          <a:xfrm>
            <a:off x="8453300" y="1477753"/>
            <a:ext cx="2924112" cy="44906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Овал 10"/>
          <p:cNvSpPr/>
          <p:nvPr/>
        </p:nvSpPr>
        <p:spPr>
          <a:xfrm>
            <a:off x="4161237" y="3406199"/>
            <a:ext cx="4317265" cy="31286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turnir-dou.ru/pic/int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03" y="4143375"/>
            <a:ext cx="3026220" cy="984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48582" y="5128279"/>
            <a:ext cx="2142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Апрель 2015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5139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ГБОУ СОШ №1905 г. Москва дошкольное отделение 2</vt:lpstr>
      <vt:lpstr>Апрель 2015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9</cp:revision>
  <dcterms:created xsi:type="dcterms:W3CDTF">2015-04-09T16:16:31Z</dcterms:created>
  <dcterms:modified xsi:type="dcterms:W3CDTF">2015-04-26T13:15:25Z</dcterms:modified>
</cp:coreProperties>
</file>