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67" r:id="rId4"/>
    <p:sldId id="257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A22D5EA-1380-44F1-916D-C9438B17A5C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2C636F9-E935-43DE-B060-98E888D7A2E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76672"/>
            <a:ext cx="7414592" cy="12241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Всероссийский турнир способностей 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«Росток»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700808"/>
            <a:ext cx="6048672" cy="12241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МБДОУ «Детский сад №4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«Улыбка», </a:t>
            </a:r>
            <a:r>
              <a:rPr lang="ru-RU" dirty="0" err="1" smtClean="0">
                <a:solidFill>
                  <a:srgbClr val="002060"/>
                </a:solidFill>
              </a:rPr>
              <a:t>г.Юрьев</a:t>
            </a:r>
            <a:r>
              <a:rPr lang="ru-RU" dirty="0" smtClean="0">
                <a:solidFill>
                  <a:srgbClr val="002060"/>
                </a:solidFill>
              </a:rPr>
              <a:t>-Польский,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Владимирская </a:t>
            </a:r>
            <a:r>
              <a:rPr lang="ru-RU" dirty="0" smtClean="0">
                <a:solidFill>
                  <a:srgbClr val="002060"/>
                </a:solidFill>
              </a:rPr>
              <a:t>область</a:t>
            </a:r>
          </a:p>
        </p:txBody>
      </p:sp>
      <p:pic>
        <p:nvPicPr>
          <p:cNvPr id="11266" name="Picture 2" descr="C:\Users\Александр\Desktop\DSC076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34" y="2996952"/>
            <a:ext cx="4033639" cy="3111347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6162336"/>
            <a:ext cx="297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9 февраля 2016 г.</a:t>
            </a:r>
          </a:p>
        </p:txBody>
      </p:sp>
    </p:spTree>
    <p:extLst>
      <p:ext uri="{BB962C8B-B14F-4D97-AF65-F5344CB8AC3E}">
        <p14:creationId xmlns:p14="http://schemas.microsoft.com/office/powerpoint/2010/main" val="20851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Группа «</a:t>
            </a:r>
            <a:r>
              <a:rPr lang="ru-RU" dirty="0" err="1" smtClean="0">
                <a:solidFill>
                  <a:srgbClr val="002060"/>
                </a:solidFill>
              </a:rPr>
              <a:t>Звуковички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3774340" cy="28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7032"/>
            <a:ext cx="3774339" cy="28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62" y="764704"/>
            <a:ext cx="3773751" cy="282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45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1076"/>
            <a:ext cx="4375010" cy="328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230991" cy="317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02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Группа «Звездочки»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764704"/>
            <a:ext cx="435248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835561" cy="215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135634" cy="232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1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55</TotalTime>
  <Words>29</Words>
  <Application>Microsoft Office PowerPoint</Application>
  <PresentationFormat>Экран (4:3)</PresentationFormat>
  <Paragraphs>7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Эркер</vt:lpstr>
      <vt:lpstr>Всероссийский турнир способностей  «Росток»</vt:lpstr>
      <vt:lpstr>Группа «Звуковички»</vt:lpstr>
      <vt:lpstr>Презентация PowerPoint</vt:lpstr>
      <vt:lpstr>Группа «Звездочки»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5</cp:revision>
  <dcterms:created xsi:type="dcterms:W3CDTF">2016-02-09T16:46:18Z</dcterms:created>
  <dcterms:modified xsi:type="dcterms:W3CDTF">2016-02-09T17:48:25Z</dcterms:modified>
</cp:coreProperties>
</file>