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B718-AC26-45E2-BC0C-34EC6D6D4FD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48B-C881-4331-A4C3-B93D5D9B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B718-AC26-45E2-BC0C-34EC6D6D4FD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F48B-C881-4331-A4C3-B93D5D9B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2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251520" y="188640"/>
            <a:ext cx="8640960" cy="6408712"/>
          </a:xfrm>
          <a:prstGeom prst="roundRect">
            <a:avLst/>
          </a:prstGeom>
          <a:noFill/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a62768e55ea5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240300" cy="22736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0B718-AC26-45E2-BC0C-34EC6D6D4FDD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6F48B-C881-4331-A4C3-B93D5D9B2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429264"/>
            <a:ext cx="8358246" cy="118112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компенсирующего вида № 400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Челябинска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.LANOS\Рабочий стол\рост\P1010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03"/>
            <a:ext cx="6429420" cy="4822065"/>
          </a:xfrm>
          <a:prstGeom prst="rect">
            <a:avLst/>
          </a:prstGeom>
          <a:noFill/>
        </p:spPr>
      </p:pic>
      <p:pic>
        <p:nvPicPr>
          <p:cNvPr id="4" name="Picture 2" descr="F:\значок 38 мм-печат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92346"/>
            <a:ext cx="2751166" cy="2751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.LANOS\Рабочий стол\рост\рост1\P1170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000372"/>
            <a:ext cx="48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Администратор.LANOS\Рабочий стол\рост\рост1\P1170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3840000" cy="2880000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.LANOS\Рабочий стол\рост\РОСТ2\DSC02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8604"/>
            <a:ext cx="2757190" cy="206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Администратор.LANOS\Рабочий стол\рост\РОСТ2\DSC02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66"/>
            <a:ext cx="2685752" cy="201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2500306"/>
            <a:ext cx="2336922" cy="369332"/>
          </a:xfrm>
          <a:prstGeom prst="rect">
            <a:avLst/>
          </a:prstGeom>
          <a:noFill/>
          <a:ln w="38100" cmpd="tri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турнира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5857892"/>
            <a:ext cx="2607637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Обработка результатов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.LANOS\Рабочий стол\рост\рост1\P1170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3371240" cy="252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Администратор.LANOS\Рабочий стол\рост\рост1\P1170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1741">
            <a:off x="4769269" y="3449039"/>
            <a:ext cx="3619320" cy="271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Администратор.LANOS\Рабочий стол\рост\рост1\P1170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14752"/>
            <a:ext cx="3429024" cy="257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Documents and Settings\Администратор.LANOS\Рабочий стол\рост\рост1\P1170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11801">
            <a:off x="5734663" y="811185"/>
            <a:ext cx="2994677" cy="224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Documents and Settings\Администратор.LANOS\Рабочий стол\рост\рост1\P11708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06771">
            <a:off x="476665" y="1849701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WORK</cp:lastModifiedBy>
  <cp:revision>10</cp:revision>
  <dcterms:created xsi:type="dcterms:W3CDTF">2012-02-05T12:32:15Z</dcterms:created>
  <dcterms:modified xsi:type="dcterms:W3CDTF">2015-05-08T11:55:06Z</dcterms:modified>
</cp:coreProperties>
</file>