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7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de75a8025e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3297782" cy="2399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90248" y="0"/>
            <a:ext cx="107504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7504" y="0"/>
            <a:ext cx="8990776" cy="1005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2168" y="6757752"/>
            <a:ext cx="8990776" cy="1005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1BF9-BDC4-42FC-BA34-841365825B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1168-2160-4B11-8DAB-E85CCD1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Муниципальное  дошкольное образовательное учреждение детский сад </a:t>
            </a:r>
            <a:r>
              <a:rPr lang="ru-RU" sz="2800" dirty="0" err="1" smtClean="0">
                <a:solidFill>
                  <a:srgbClr val="0070C0"/>
                </a:solidFill>
              </a:rPr>
              <a:t>общеразвивающего</a:t>
            </a:r>
            <a:r>
              <a:rPr lang="ru-RU" sz="2800" dirty="0" smtClean="0">
                <a:solidFill>
                  <a:srgbClr val="0070C0"/>
                </a:solidFill>
              </a:rPr>
              <a:t> вида № 8 «Родничок»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rodnichok\Desktop\фото 2015\Новая папка\DSC_0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201327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92579" y="5791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Ярославская область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 г. Переславль-Залесский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4" descr="Программа от рождения до школы в детском саду средняя группа - Только новые учебни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267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Межрегиональный Турнир</a:t>
            </a:r>
            <a:br>
              <a:rPr lang="ru-RU" sz="3600" dirty="0" smtClean="0"/>
            </a:br>
            <a:r>
              <a:rPr lang="ru-RU" sz="3600" dirty="0" smtClean="0"/>
              <a:t>способностей «Росток»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1524000" cy="22860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7" name="Picture 2" descr="D:\все фото\росток\IMG_75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604" y="914400"/>
            <a:ext cx="426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все фото\росток\DSC_01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267200" cy="233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I:\DCIM\101D3200\DSC_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73011"/>
            <a:ext cx="4125339" cy="299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:\DCIM\101D3200\DSC_0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424011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все фото\росток\DSC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4724400" cy="326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rodnichok\Desktop\фото 2015\Новая папка\DSC_0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343400" cy="298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rodnichok\Desktop\фото 2015\Новая папка\DSC_0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"/>
            <a:ext cx="412551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sscchhtu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21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ffsscchhtuy</vt:lpstr>
      <vt:lpstr>Муниципальное  дошкольное образовательное учреждение детский сад общеразвивающего вида № 8 «Родничок»</vt:lpstr>
      <vt:lpstr>Межрегиональный Турнир способностей «Росток»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rodnichok</dc:creator>
  <cp:lastModifiedBy>s</cp:lastModifiedBy>
  <cp:revision>11</cp:revision>
  <dcterms:created xsi:type="dcterms:W3CDTF">2015-05-12T11:16:58Z</dcterms:created>
  <dcterms:modified xsi:type="dcterms:W3CDTF">2015-05-15T11:29:47Z</dcterms:modified>
</cp:coreProperties>
</file>