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4894-4386-444D-82F4-A1143B53D6F7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E81DB-3B5C-4B8F-AC5C-5AFFD4402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2856"/>
            <a:ext cx="4176464" cy="309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3068960"/>
            <a:ext cx="4032448" cy="331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Проведение </a:t>
            </a:r>
            <a:r>
              <a:rPr lang="en-US" sz="3200" dirty="0" smtClean="0"/>
              <a:t>Ii</a:t>
            </a:r>
            <a:r>
              <a:rPr lang="ru-RU" sz="3200" dirty="0" smtClean="0"/>
              <a:t> этапа турнира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РОСТОк</a:t>
            </a:r>
            <a:r>
              <a:rPr lang="ru-RU" sz="3200" dirty="0" smtClean="0"/>
              <a:t>-</a:t>
            </a:r>
            <a:r>
              <a:rPr lang="en-US" sz="3200" dirty="0" err="1" smtClean="0"/>
              <a:t>Unik</a:t>
            </a:r>
            <a:r>
              <a:rPr lang="ru-RU" sz="3200" dirty="0" smtClean="0"/>
              <a:t>Ум</a:t>
            </a:r>
            <a:r>
              <a:rPr lang="ru-RU" sz="3200" dirty="0" smtClean="0"/>
              <a:t>» </a:t>
            </a:r>
            <a:br>
              <a:rPr lang="ru-RU" sz="3200" dirty="0" smtClean="0"/>
            </a:br>
            <a:r>
              <a:rPr lang="ru-RU" sz="3200" dirty="0" smtClean="0"/>
              <a:t>в МАДОУ № 83 г. Иваново 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852936"/>
            <a:ext cx="3888432" cy="2952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348880"/>
            <a:ext cx="3600400" cy="417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Мы рады участвовать и побеждать в турнире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РостОк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Надеемся на новые победы!!!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Проведение Ii этапа турнира «РОСТОк-UnikУм»  в МАДОУ № 83 г. Иваново  </vt:lpstr>
      <vt:lpstr>Мы рады участвовать и побеждать в турнире «РостОк»! Надеемся на новые победы!!!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МАДОУ-83</dc:creator>
  <cp:lastModifiedBy>МАДОУ-83</cp:lastModifiedBy>
  <cp:revision>3</cp:revision>
  <dcterms:created xsi:type="dcterms:W3CDTF">2014-02-25T07:08:43Z</dcterms:created>
  <dcterms:modified xsi:type="dcterms:W3CDTF">2014-02-25T07:37:57Z</dcterms:modified>
</cp:coreProperties>
</file>