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1.png" ContentType="image/png"/>
  <Override PartName="/ppt/media/image2.png" ContentType="image/png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640"/>
            <a:ext cx="2620080" cy="2090880"/>
          </a:xfrm>
          <a:prstGeom prst="rect">
            <a:avLst/>
          </a:prstGeom>
          <a:ln>
            <a:noFill/>
          </a:ln>
        </p:spPr>
      </p:pic>
      <p:pic>
        <p:nvPicPr>
          <p:cNvPr descr="" id="38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7240" y="4058640"/>
            <a:ext cx="2620080" cy="20908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44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86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0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ru-RU"/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ru-RU"/>
              <a:t>&lt;нижний колонтитул&gt;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95EBDB56-7A5A-41C1-8781-DCBA7D75442F}" type="slidenum">
              <a:rPr lang="ru-RU"/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720000" y="-3816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ru-RU" sz="2800">
                <a:solidFill>
                  <a:srgbClr val="4b1f6f"/>
                </a:solidFill>
              </a:rPr>
              <a:t>Муниципальное бюджетное дошкольное образовательное учреждение</a:t>
            </a:r>
            <a:r>
              <a:rPr lang="ru-RU" sz="2800">
                <a:solidFill>
                  <a:srgbClr val="4b1f6f"/>
                </a:solidFill>
              </a:rPr>
              <a:t>
</a:t>
            </a:r>
            <a:r>
              <a:rPr lang="ru-RU" sz="2800">
                <a:solidFill>
                  <a:srgbClr val="4b1f6f"/>
                </a:solidFill>
              </a:rPr>
              <a:t> «Детский сад комбинированного вида № 80»</a:t>
            </a:r>
            <a:endParaRPr/>
          </a:p>
        </p:txBody>
      </p:sp>
    </p:spTree>
  </p:cSld>
  <p:transition advTm="3000" spd="med">
    <p:wipe dir="u"/>
  </p:transition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c33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4000" y="1663560"/>
            <a:ext cx="3274560" cy="4384440"/>
          </a:xfrm>
          <a:prstGeom prst="rect">
            <a:avLst/>
          </a:prstGeom>
          <a:ln>
            <a:noFill/>
          </a:ln>
        </p:spPr>
      </p:pic>
      <p:pic>
        <p:nvPicPr>
          <p:cNvPr descr="" id="4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433760" y="360"/>
            <a:ext cx="5646240" cy="7559640"/>
          </a:xfrm>
          <a:prstGeom prst="rect">
            <a:avLst/>
          </a:prstGeom>
          <a:ln>
            <a:noFill/>
          </a:ln>
        </p:spPr>
      </p:pic>
    </p:spTree>
  </p:cSld>
  <p:transition advTm="3000" spd="med">
    <p:wipe dir="r"/>
  </p:transition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4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646240" cy="7559640"/>
          </a:xfrm>
          <a:prstGeom prst="rect">
            <a:avLst/>
          </a:prstGeom>
          <a:ln>
            <a:noFill/>
          </a:ln>
        </p:spPr>
      </p:pic>
      <p:pic>
        <p:nvPicPr>
          <p:cNvPr descr="" id="43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336000" y="1332000"/>
            <a:ext cx="3574800" cy="4788000"/>
          </a:xfrm>
          <a:prstGeom prst="rect">
            <a:avLst/>
          </a:prstGeom>
          <a:ln>
            <a:noFill/>
          </a:ln>
        </p:spPr>
      </p:pic>
    </p:spTree>
  </p:cSld>
  <p:transition advTm="3000" spd="med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