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19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7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3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47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2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2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34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5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89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792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91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03262F06-7819-4D79-B0A6-AE2E3BD4079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E85A3CC1-C48F-429B-87DF-782E5ACA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17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6187" y="1983765"/>
            <a:ext cx="4465983" cy="1961321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№883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 «Смоленск»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9548" y="4187687"/>
            <a:ext cx="7460974" cy="108667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 №18 «Теремок»</a:t>
            </a:r>
          </a:p>
          <a:p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Чуева А.И., </a:t>
            </a:r>
            <a:r>
              <a:rPr lang="ru-RU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Минахина</a:t>
            </a: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0" y="20255"/>
            <a:ext cx="5556575" cy="4167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480" y="3945086"/>
            <a:ext cx="4034891" cy="30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7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029" y="457064"/>
            <a:ext cx="10058400" cy="55010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Минахина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 зачитывает задания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9" y="1007166"/>
            <a:ext cx="6291530" cy="5377140"/>
          </a:xfrm>
          <a:effectLst>
            <a:softEdge rad="1270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19" y="1007166"/>
            <a:ext cx="6546818" cy="5267760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19" y="3001145"/>
            <a:ext cx="1954884" cy="343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9286" y="642593"/>
            <a:ext cx="2475914" cy="1782555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детьми заданий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2" y="523916"/>
            <a:ext cx="4395463" cy="5860617"/>
          </a:xfrm>
          <a:effectLst>
            <a:softEdge rad="1270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50166"/>
            <a:ext cx="4450776" cy="5934367"/>
          </a:xfr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84" y="3127513"/>
            <a:ext cx="2669918" cy="32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565" y="510072"/>
            <a:ext cx="10058400" cy="51034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паузы и физкультминутки провела Чуева А.И.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6" y="2050570"/>
            <a:ext cx="5866553" cy="4399914"/>
          </a:xfrm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51" y="1020417"/>
            <a:ext cx="6218488" cy="4663865"/>
          </a:xfr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65" y="4522329"/>
            <a:ext cx="3048000" cy="18135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0595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2" y="682350"/>
            <a:ext cx="4412973" cy="180905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независимый судья</a:t>
            </a:r>
            <a:br>
              <a:rPr lang="ru-RU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Балахнина Е.С.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38" y="427110"/>
            <a:ext cx="6448305" cy="6055334"/>
          </a:xfr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2" y="2491409"/>
            <a:ext cx="3997851" cy="36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8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8087"/>
            <a:ext cx="10193006" cy="30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74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36</TotalTime>
  <Words>43</Words>
  <Application>Microsoft Office PowerPoint</Application>
  <PresentationFormat>Широкоэкранный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Times New Roman</vt:lpstr>
      <vt:lpstr>Савон</vt:lpstr>
      <vt:lpstr>ГБОУ Школа №883 УК «Смоленск» г. МОСКВА</vt:lpstr>
      <vt:lpstr>Воспитатель Минахина Е.В. зачитывает задания</vt:lpstr>
      <vt:lpstr>Выполнение детьми заданий</vt:lpstr>
      <vt:lpstr>Музыкальные паузы и физкультминутки провела Чуева А.И.</vt:lpstr>
      <vt:lpstr>Наш независимый судья Балахнина Е.С.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Школа №883 УС «Смоленск»</dc:title>
  <dc:creator>Алена Чуева</dc:creator>
  <cp:lastModifiedBy>Алена Чуева</cp:lastModifiedBy>
  <cp:revision>22</cp:revision>
  <dcterms:created xsi:type="dcterms:W3CDTF">2016-10-26T17:08:35Z</dcterms:created>
  <dcterms:modified xsi:type="dcterms:W3CDTF">2016-10-26T18:11:07Z</dcterms:modified>
</cp:coreProperties>
</file>