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630616" cy="288032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ГБОУ Гимназия 1409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СП  «</a:t>
            </a:r>
            <a:r>
              <a:rPr lang="ru-RU" sz="3600" dirty="0">
                <a:solidFill>
                  <a:srgbClr val="C00000"/>
                </a:solidFill>
              </a:rPr>
              <a:t>Г</a:t>
            </a:r>
            <a:r>
              <a:rPr lang="ru-RU" sz="3600" dirty="0" smtClean="0">
                <a:solidFill>
                  <a:srgbClr val="C00000"/>
                </a:solidFill>
              </a:rPr>
              <a:t>армония»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г.Москва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6000" dirty="0" smtClean="0">
                <a:solidFill>
                  <a:srgbClr val="00B050"/>
                </a:solidFill>
              </a:rPr>
              <a:t>Турнир способностей </a:t>
            </a:r>
            <a:br>
              <a:rPr lang="ru-RU" sz="6000" dirty="0" smtClean="0">
                <a:solidFill>
                  <a:srgbClr val="00B050"/>
                </a:solidFill>
              </a:rPr>
            </a:br>
            <a:r>
              <a:rPr lang="ru-RU" sz="6000" dirty="0" smtClean="0">
                <a:solidFill>
                  <a:srgbClr val="00B050"/>
                </a:solidFill>
              </a:rPr>
              <a:t>«</a:t>
            </a:r>
            <a:r>
              <a:rPr lang="ru-RU" sz="6000" dirty="0" err="1" smtClean="0">
                <a:solidFill>
                  <a:srgbClr val="00B050"/>
                </a:solidFill>
              </a:rPr>
              <a:t>РостОК</a:t>
            </a:r>
            <a:r>
              <a:rPr lang="ru-RU" sz="6000" dirty="0" smtClean="0">
                <a:solidFill>
                  <a:srgbClr val="00B050"/>
                </a:solidFill>
              </a:rPr>
              <a:t>»</a:t>
            </a:r>
            <a:endParaRPr lang="ru-RU" sz="6000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http://bus.znate.ru/pars_docs/refs/3/2527/2527-1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4005064"/>
            <a:ext cx="320114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70492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036" y="185913"/>
            <a:ext cx="3568486" cy="23789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0648"/>
            <a:ext cx="3600000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5"/>
            <a:ext cx="3600000" cy="2730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44" y="4071942"/>
            <a:ext cx="3383976" cy="2583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143116"/>
            <a:ext cx="3118291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7812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5996" y="471458"/>
            <a:ext cx="4294030" cy="28163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4211960" cy="2811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4680520" cy="3004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303030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</TotalTime>
  <Words>3</Words>
  <Application>Microsoft Office PowerPoint</Application>
  <PresentationFormat>Экран (4:3)</PresentationFormat>
  <Paragraphs>1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ГБОУ Гимназия 1409 СП  «Гармония» г.Москва Турнир способностей  «РостОК»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Гимназия 1409 С.П. «Гармония» г.Москва Турнир способностей  «РостОК»</dc:title>
  <dc:creator>АЛЕНА</dc:creator>
  <cp:lastModifiedBy>admin</cp:lastModifiedBy>
  <cp:revision>7</cp:revision>
  <dcterms:created xsi:type="dcterms:W3CDTF">2014-11-09T13:05:54Z</dcterms:created>
  <dcterms:modified xsi:type="dcterms:W3CDTF">2014-11-10T08:06:39Z</dcterms:modified>
</cp:coreProperties>
</file>