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DCF17-D263-4B11-B308-27AC86680D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28471-CC6C-41E6-8375-34A5D6D135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4286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МБДОУ ДС «ТОПОЛЁК» г.ВОЛГОДОНСК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715304" cy="51435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Юля\Desktop\ПРЕЗЕНТ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20949"/>
            <a:ext cx="6572296" cy="43798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0356" y="3272034"/>
            <a:ext cx="3032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229336" cy="642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Подготовительная к школе группа компенсирующей направленности  для детей с тяжелыми нарушениями речи  «Колокольчики»</a:t>
            </a:r>
            <a:endParaRPr lang="ru-RU" sz="1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н75н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500041"/>
            <a:ext cx="1500198" cy="886481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2" descr="C:\Users\Юля\Desktop\ПРЕЗЕНТ\IMG_20190206_103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643339" cy="228147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2151092" y="31289820"/>
            <a:ext cx="170634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71612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Юля\Desktop\ПРЕЗЕНТ\IMG_20190206_1144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338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Юля\AppData\Local\Microsoft\Windows\Temporary Internet Files\Content.Word\IMG_20190206_1137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143380"/>
            <a:ext cx="3571900" cy="24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143668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Награждение 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участников турнира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500174"/>
            <a:ext cx="3809826" cy="2479792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500174"/>
            <a:ext cx="3890961" cy="248066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3887831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6314" y="4143380"/>
            <a:ext cx="3978274" cy="2526384"/>
          </a:xfrm>
          <a:prstGeom prst="rect">
            <a:avLst/>
          </a:prstGeom>
          <a:noFill/>
        </p:spPr>
      </p:pic>
      <p:pic>
        <p:nvPicPr>
          <p:cNvPr id="11" name="Рисунок 10" descr="н75н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28604"/>
            <a:ext cx="1593616" cy="941683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sz="quarter"/>
          </p:nvPr>
        </p:nvSpPr>
        <p:spPr>
          <a:xfrm>
            <a:off x="2571736" y="571480"/>
            <a:ext cx="5786478" cy="50006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Призы  участникам турнира</a:t>
            </a:r>
          </a:p>
        </p:txBody>
      </p:sp>
      <p:pic>
        <p:nvPicPr>
          <p:cNvPr id="7" name="Picture 4" descr="C:\Users\Юля\Desktop\ПРЕЗЕНТ\IMG_20190314_162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18306"/>
            <a:ext cx="3394100" cy="2467882"/>
          </a:xfrm>
          <a:noFill/>
        </p:spPr>
      </p:pic>
      <p:pic>
        <p:nvPicPr>
          <p:cNvPr id="8" name="Содержимое 11" descr="C:\Users\Юля\AppData\Local\Microsoft\Windows\Temporary Internet Files\Content.Word\IMG_20190203_23525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357298"/>
            <a:ext cx="3643311" cy="2428890"/>
          </a:xfrm>
          <a:prstGeom prst="rect">
            <a:avLst/>
          </a:prstGeom>
        </p:spPr>
      </p:pic>
      <p:pic>
        <p:nvPicPr>
          <p:cNvPr id="9" name="Содержимое 13" descr="C:\Users\Юля\AppData\Local\Microsoft\Windows\Temporary Internet Files\Content.Word\IMG_20190314_142301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5" y="4000500"/>
            <a:ext cx="3571875" cy="2571750"/>
          </a:xfrm>
          <a:prstGeom prst="rect">
            <a:avLst/>
          </a:prstGeom>
        </p:spPr>
      </p:pic>
      <p:pic>
        <p:nvPicPr>
          <p:cNvPr id="10" name="Содержимое 12" descr="C:\Users\Юля\AppData\Local\Microsoft\Windows\Temporary Internet Files\Content.Word\IMG_20190314_14241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6313" y="4000500"/>
            <a:ext cx="3643312" cy="2571750"/>
          </a:xfrm>
          <a:prstGeom prst="rect">
            <a:avLst/>
          </a:prstGeom>
        </p:spPr>
      </p:pic>
      <p:pic>
        <p:nvPicPr>
          <p:cNvPr id="11" name="Рисунок 10" descr="н75н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57166"/>
            <a:ext cx="1357322" cy="802055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27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МБДОУ ДС «ТОПОЛЁК» г.ВОЛГОДОНСК</vt:lpstr>
      <vt:lpstr>Подготовительная к школе группа компенсирующей направленности  для детей с тяжелыми нарушениями речи  «Колокольчики»</vt:lpstr>
      <vt:lpstr>   Награждение  участников турнира</vt:lpstr>
      <vt:lpstr>Призы  участникам турнира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«ТОПОЛЁК» г.ВОЛГОДОНСК</dc:title>
  <dc:creator>Юля</dc:creator>
  <cp:lastModifiedBy>Юля</cp:lastModifiedBy>
  <cp:revision>13</cp:revision>
  <dcterms:created xsi:type="dcterms:W3CDTF">2019-05-04T18:45:11Z</dcterms:created>
  <dcterms:modified xsi:type="dcterms:W3CDTF">2019-05-04T20:55:22Z</dcterms:modified>
</cp:coreProperties>
</file>