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2711AE-CA69-44CB-B371-30FFAAD120D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637FBC-599F-4AC6-9385-B90A86B745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Гбдоу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детский сад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№ 63                         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Приморского района </a:t>
            </a:r>
            <a:r>
              <a:rPr lang="ru-RU" sz="3100" dirty="0" err="1" smtClean="0">
                <a:solidFill>
                  <a:schemeClr val="bg2">
                    <a:lumMod val="25000"/>
                  </a:schemeClr>
                </a:solidFill>
              </a:rPr>
              <a:t>санкт-петербурга</a:t>
            </a: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G:\уникум ФОТО\P1010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81836"/>
            <a:ext cx="6048672" cy="426470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8" name="Рисунок 7" descr="&amp;Gcy;&amp;lcy;&amp;acy;&amp;vcy;&amp;ncy;&amp;ocy;&amp;iecy; &amp;Acy;&amp;dcy;&amp;mcy;&amp;icy;&amp;rcy;&amp;acy;&amp;lcy;&amp;tcy;&amp;iecy;&amp;jcy;&amp;scy;&amp;tcy;&amp;vcy;&amp;ocy; &amp;Scy;&amp;acy;&amp;ncy;&amp;kcy;&amp;tcy;-&amp;Pcy;&amp;iecy;&amp;tcy;&amp;iecy;&amp;rcy;&amp;bcy;&amp;ucy;&amp;rcy;&amp;g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62693" cy="87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веселый клоун давал задания ребятам и они с удовольствием их выполняли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G:\уникум ФОТО\P1010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92896"/>
            <a:ext cx="4191000" cy="338437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G:\уникум ФОТО\P1010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327" y="2492896"/>
            <a:ext cx="4177145" cy="338437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&amp;Gcy;&amp;lcy;&amp;acy;&amp;vcy;&amp;ncy;&amp;ocy;&amp;iecy; &amp;Acy;&amp;dcy;&amp;mcy;&amp;icy;&amp;rcy;&amp;acy;&amp;lcy;&amp;tcy;&amp;iecy;&amp;jcy;&amp;scy;&amp;tcy;&amp;vcy;&amp;ocy; &amp;Scy;&amp;acy;&amp;ncy;&amp;kcy;&amp;tcy;-&amp;Pcy;&amp;iecy;&amp;tcy;&amp;iecy;&amp;rcy;&amp;bcy;&amp;ucy;&amp;rcy;&amp;g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62693" cy="87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ВСЕ МОЛОДЦЫ!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ВСЕ РЕБЯТА    С УСПЕХОМ СПРАВИЛИСЬ СО       СЛОЖНЫМИ ЗАДАНИЯМИ  ЭТОГО ВЕСЕЛОГО КОНКУРСА И ПОЛУЧИЛИ  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МЕДАЛИ ЗА УЧАСТИЕ В ТУРНИРЕ. 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Мы уникумы!!!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уникум ФОТО\фото 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9833" y="1600200"/>
            <a:ext cx="3600934" cy="47244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G:\уникум ФОТО\фо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44" y="1600200"/>
            <a:ext cx="3921911" cy="47244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&amp;Gcy;&amp;lcy;&amp;acy;&amp;vcy;&amp;ncy;&amp;ocy;&amp;iecy; &amp;Acy;&amp;dcy;&amp;mcy;&amp;icy;&amp;rcy;&amp;acy;&amp;lcy;&amp;tcy;&amp;iecy;&amp;jcy;&amp;scy;&amp;tcy;&amp;vcy;&amp;ocy; &amp;Scy;&amp;acy;&amp;ncy;&amp;kcy;&amp;tcy;-&amp;Pcy;&amp;iecy;&amp;tcy;&amp;iecy;&amp;rcy;&amp;bcy;&amp;ucy;&amp;rcy;&amp;g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62693" cy="87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25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Franklin Gothic Book</vt:lpstr>
      <vt:lpstr>Franklin Gothic Medium</vt:lpstr>
      <vt:lpstr>Wingdings 2</vt:lpstr>
      <vt:lpstr>Трек</vt:lpstr>
      <vt:lpstr>Гбдоу детский сад № 63                          Приморского района санкт-петербурга</vt:lpstr>
      <vt:lpstr>        веселый клоун давал задания ребятам и они с удовольствием их выполняли.</vt:lpstr>
      <vt:lpstr>     ВСЕ МОЛОДЦЫ! ВСЕ РЕБЯТА    С УСПЕХОМ СПРАВИЛИСЬ СО       СЛОЖНЫМИ ЗАДАНИЯМИ  ЭТОГО ВЕСЕЛОГО КОНКУРСА И ПОЛУЧИЛИ   МЕДАЛИ ЗА УЧАСТИЕ В ТУРНИРЕ.  Мы уникумы!!!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63                          Приморского района санкт-петербурга</dc:title>
  <dc:creator>Admin</dc:creator>
  <cp:lastModifiedBy>1</cp:lastModifiedBy>
  <cp:revision>8</cp:revision>
  <dcterms:created xsi:type="dcterms:W3CDTF">2015-02-14T18:48:28Z</dcterms:created>
  <dcterms:modified xsi:type="dcterms:W3CDTF">2015-02-16T06:39:15Z</dcterms:modified>
</cp:coreProperties>
</file>