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66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6" d="100"/>
          <a:sy n="46" d="100"/>
        </p:scale>
        <p:origin x="-1002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9AEF6ED-D086-4C31-96C6-26DA69FB3431}" type="datetimeFigureOut">
              <a:rPr lang="ru-RU"/>
              <a:pPr>
                <a:defRPr/>
              </a:pPr>
              <a:t>15.02.2016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A646ABA-4EE7-4E0B-A213-40A6E218D9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5A145-4390-4B93-8BE4-0A380F69270B}" type="datetime1">
              <a:rPr lang="ru-RU"/>
              <a:pPr>
                <a:defRPr/>
              </a:pPr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7F699-13EB-4769-88C0-5DE8FC3862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B96B7-4A68-4FCA-88AC-50C2BDAD9622}" type="datetime1">
              <a:rPr lang="ru-RU"/>
              <a:pPr>
                <a:defRPr/>
              </a:pPr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8D1B5-8275-44D4-90A0-43842BC703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4ED23-C4A5-41E2-8DAC-57D1A1E13697}" type="datetime1">
              <a:rPr lang="ru-RU"/>
              <a:pPr>
                <a:defRPr/>
              </a:pPr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D438E-5CE4-4C94-BB1C-2107A22A18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C1810-1E59-47C9-96E1-DAAC73BEBF64}" type="datetime1">
              <a:rPr lang="ru-RU"/>
              <a:pPr>
                <a:defRPr/>
              </a:pPr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80A5C-44F5-44CC-A914-14DEF96FBD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525F8-9973-4A35-9740-6551C4FDB2F6}" type="datetime1">
              <a:rPr lang="ru-RU"/>
              <a:pPr>
                <a:defRPr/>
              </a:pPr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C320C-52D5-466A-93DF-BB4F5A3B06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81998-6244-40B0-8130-DE32197D3246}" type="datetime1">
              <a:rPr lang="ru-RU"/>
              <a:pPr>
                <a:defRPr/>
              </a:pPr>
              <a:t>15.02.2016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49FF6-3FFC-4122-A4BA-7036AAEC78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62622-2CB7-403B-B0E8-F5755412C632}" type="datetime1">
              <a:rPr lang="ru-RU"/>
              <a:pPr>
                <a:defRPr/>
              </a:pPr>
              <a:t>15.02.2016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C7959-2151-4A93-8527-6CE9C8FC53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B66E7-FB0D-4E42-806F-F32476379508}" type="datetime1">
              <a:rPr lang="ru-RU"/>
              <a:pPr>
                <a:defRPr/>
              </a:pPr>
              <a:t>15.02.2016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9DB02-1377-419C-A614-2FD59A8A8B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D2D87-E39C-4F4A-A031-C8BEDF2342DF}" type="datetime1">
              <a:rPr lang="ru-RU"/>
              <a:pPr>
                <a:defRPr/>
              </a:pPr>
              <a:t>15.02.2016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F16A7-F313-417D-ADD6-8CD19BCA9A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3ECFD-83E5-405B-BE1F-7E9916DA1C52}" type="datetime1">
              <a:rPr lang="ru-RU"/>
              <a:pPr>
                <a:defRPr/>
              </a:pPr>
              <a:t>15.02.2016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A882A-0AFC-44C1-99B3-D332A122D0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DBE2D-BD53-4EEF-A5D4-E8175D095E57}" type="datetime1">
              <a:rPr lang="ru-RU"/>
              <a:pPr>
                <a:defRPr/>
              </a:pPr>
              <a:t>15.02.2016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8D5A4-3DBC-4848-8A66-958D978B5C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4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40A0FB-C911-4B36-9582-B971443799F3}" type="datetime1">
              <a:rPr lang="ru-RU"/>
              <a:pPr>
                <a:defRPr/>
              </a:pPr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C8E5CE2-2D8B-4265-9127-3F6B59BC06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18" Type="http://schemas.openxmlformats.org/officeDocument/2006/relationships/image" Target="../media/image29.pn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17" Type="http://schemas.openxmlformats.org/officeDocument/2006/relationships/image" Target="../media/image28.jpeg"/><Relationship Id="rId2" Type="http://schemas.openxmlformats.org/officeDocument/2006/relationships/image" Target="../media/image13.jpe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5" Type="http://schemas.openxmlformats.org/officeDocument/2006/relationships/image" Target="../media/image2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Relationship Id="rId1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2875" y="142875"/>
            <a:ext cx="8786813" cy="6429375"/>
          </a:xfrm>
          <a:prstGeom prst="roundRect">
            <a:avLst/>
          </a:prstGeom>
          <a:noFill/>
          <a:ln w="123825" cmpd="thickThin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Picture 4" descr="SSL21451"/>
          <p:cNvPicPr>
            <a:picLocks noChangeAspect="1" noChangeArrowheads="1"/>
          </p:cNvPicPr>
          <p:nvPr/>
        </p:nvPicPr>
        <p:blipFill>
          <a:blip r:embed="rId3"/>
          <a:srcRect t="16078"/>
          <a:stretch>
            <a:fillRect/>
          </a:stretch>
        </p:blipFill>
        <p:spPr bwMode="auto">
          <a:xfrm>
            <a:off x="4643438" y="357167"/>
            <a:ext cx="4000528" cy="2643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5" descr="17750734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912944">
            <a:off x="403468" y="904371"/>
            <a:ext cx="4494707" cy="3096307"/>
          </a:xfrm>
          <a:prstGeom prst="rect">
            <a:avLst/>
          </a:prstGeom>
          <a:noFill/>
        </p:spPr>
      </p:pic>
      <p:sp>
        <p:nvSpPr>
          <p:cNvPr id="12" name="Oval 12"/>
          <p:cNvSpPr>
            <a:spLocks noChangeArrowheads="1" noChangeShapeType="1"/>
          </p:cNvSpPr>
          <p:nvPr/>
        </p:nvSpPr>
        <p:spPr bwMode="auto">
          <a:xfrm>
            <a:off x="357158" y="4429132"/>
            <a:ext cx="8429684" cy="2428868"/>
          </a:xfrm>
          <a:prstGeom prst="ellipse">
            <a:avLst/>
          </a:prstGeom>
          <a:gradFill>
            <a:gsLst>
              <a:gs pos="0">
                <a:srgbClr val="009900"/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  <a:ln>
            <a:solidFill>
              <a:srgbClr val="006600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36576" tIns="36576" rIns="36576" bIns="36576"/>
          <a:lstStyle/>
          <a:p>
            <a:pPr algn="ctr"/>
            <a:endParaRPr lang="ru-RU" sz="1600" dirty="0">
              <a:solidFill>
                <a:srgbClr val="660033"/>
              </a:solidFill>
              <a:latin typeface="Georg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28662" y="4929198"/>
            <a:ext cx="764386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00FF"/>
                </a:solidFill>
                <a:latin typeface="Georgia" pitchFamily="18" charset="0"/>
              </a:rPr>
              <a:t>Муниципальное бюджетное дошкольное образовательное учреждение детский сад </a:t>
            </a:r>
            <a:r>
              <a:rPr lang="ru-RU" sz="2000" dirty="0" err="1" smtClean="0">
                <a:solidFill>
                  <a:srgbClr val="0000FF"/>
                </a:solidFill>
                <a:latin typeface="Georgia" pitchFamily="18" charset="0"/>
              </a:rPr>
              <a:t>общеразвивающего</a:t>
            </a:r>
            <a:r>
              <a:rPr lang="ru-RU" sz="2000" dirty="0" smtClean="0">
                <a:solidFill>
                  <a:srgbClr val="0000FF"/>
                </a:solidFill>
                <a:latin typeface="Georgia" pitchFamily="18" charset="0"/>
              </a:rPr>
              <a:t> вида с приоритетным осуществлением деятельности по одному из направлений развития детей №4 «Звездочка» </a:t>
            </a:r>
          </a:p>
          <a:p>
            <a:pPr algn="ctr"/>
            <a:r>
              <a:rPr lang="ru-RU" sz="2000" dirty="0" smtClean="0">
                <a:solidFill>
                  <a:srgbClr val="0000FF"/>
                </a:solidFill>
                <a:latin typeface="Georgia" pitchFamily="18" charset="0"/>
              </a:rPr>
              <a:t>п. Шушенское</a:t>
            </a:r>
            <a:endParaRPr lang="ru-RU" sz="2000" dirty="0">
              <a:solidFill>
                <a:srgbClr val="0000FF"/>
              </a:solidFill>
              <a:latin typeface="Georgia" pitchFamily="18" charset="0"/>
            </a:endParaRPr>
          </a:p>
        </p:txBody>
      </p:sp>
      <p:pic>
        <p:nvPicPr>
          <p:cNvPr id="3074" name="Picture 2" descr="http://i.ucrazy.ru/files/i/2009.4.14/1239679388_stell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500298" cy="16394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0DE3B97-5424-4862-9237-E28BC326508F}" type="datetime1">
              <a:rPr lang="ru-RU"/>
              <a:pPr>
                <a:defRPr/>
              </a:pPr>
              <a:t>15.02.2016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E09C47-CAEF-496A-A30D-BB7F2053218F}" type="slidenum">
              <a:rPr lang="ru-RU"/>
              <a:pPr>
                <a:defRPr/>
              </a:pPr>
              <a:t>2</a:t>
            </a:fld>
            <a:endParaRPr lang="ru-RU"/>
          </a:p>
        </p:txBody>
      </p:sp>
      <p:pic>
        <p:nvPicPr>
          <p:cNvPr id="3078" name="Picture 6" descr="D:\комп в ДОУ\Амельчакова\Конкурсы\2015-2016\Росток\разное\mailservice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0"/>
            <a:ext cx="6019800" cy="1357298"/>
          </a:xfrm>
          <a:prstGeom prst="rect">
            <a:avLst/>
          </a:prstGeom>
          <a:noFill/>
        </p:spPr>
      </p:pic>
      <p:pic>
        <p:nvPicPr>
          <p:cNvPr id="1026" name="Picture 2" descr="C:\Users\User\Desktop\2016 февраль Проведение конкурса Росток\SSL208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785926"/>
            <a:ext cx="2214578" cy="2952770"/>
          </a:xfrm>
          <a:prstGeom prst="rect">
            <a:avLst/>
          </a:prstGeom>
          <a:noFill/>
        </p:spPr>
      </p:pic>
      <p:pic>
        <p:nvPicPr>
          <p:cNvPr id="1028" name="Picture 4" descr="N:\фото умницы и умники\DSCN92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3214686"/>
            <a:ext cx="2833715" cy="2125456"/>
          </a:xfrm>
          <a:prstGeom prst="rect">
            <a:avLst/>
          </a:prstGeom>
          <a:noFill/>
        </p:spPr>
      </p:pic>
      <p:pic>
        <p:nvPicPr>
          <p:cNvPr id="9" name="Picture 3" descr="C:\Users\User\Desktop\2016 февраль Проведение конкурса Росток\SSL209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4143380"/>
            <a:ext cx="2928958" cy="2143140"/>
          </a:xfrm>
          <a:prstGeom prst="rect">
            <a:avLst/>
          </a:prstGeom>
          <a:noFill/>
        </p:spPr>
      </p:pic>
      <p:pic>
        <p:nvPicPr>
          <p:cNvPr id="10" name="Picture 7" descr="N:\фото умницы и умники\DSCN919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1643050"/>
            <a:ext cx="2786082" cy="2089729"/>
          </a:xfrm>
          <a:prstGeom prst="rect">
            <a:avLst/>
          </a:prstGeom>
          <a:noFill/>
        </p:spPr>
      </p:pic>
      <p:pic>
        <p:nvPicPr>
          <p:cNvPr id="11" name="Picture 5" descr="D:\комп в ДОУ\Амельчакова\Конкурсы\2015-2016\Росток\разное\1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6578" y="4643446"/>
            <a:ext cx="1136986" cy="1811320"/>
          </a:xfrm>
          <a:prstGeom prst="rect">
            <a:avLst/>
          </a:prstGeom>
          <a:noFill/>
        </p:spPr>
      </p:pic>
      <p:pic>
        <p:nvPicPr>
          <p:cNvPr id="12" name="Picture 3" descr="D:\комп в ДОУ\Амельчакова\Конкурсы\2015-2016\Росток\разное\information_items_66927 - копия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1142984"/>
            <a:ext cx="1825881" cy="176212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3D2D87-E39C-4F4A-A031-C8BEDF2342DF}" type="datetime1">
              <a:rPr lang="ru-RU" smtClean="0"/>
              <a:pPr>
                <a:defRPr/>
              </a:pPr>
              <a:t>15.02.2016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0F16A7-F313-417D-ADD6-8CD19BCA9AC1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2055" name="Picture 7" descr="C:\Users\User\Desktop\2016 февраль Проведение конкурса Росток\КОНКУРС\DSC071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142984"/>
            <a:ext cx="6500858" cy="4333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4" descr="C:\Users\User\Desktop\2016 февраль Проведение конкурса Росток\SSL20969.JPG"/>
          <p:cNvPicPr>
            <a:picLocks noChangeAspect="1" noChangeArrowheads="1"/>
          </p:cNvPicPr>
          <p:nvPr/>
        </p:nvPicPr>
        <p:blipFill>
          <a:blip r:embed="rId3" cstate="print"/>
          <a:srcRect b="10606"/>
          <a:stretch>
            <a:fillRect/>
          </a:stretch>
        </p:blipFill>
        <p:spPr bwMode="auto">
          <a:xfrm>
            <a:off x="1357290" y="1214422"/>
            <a:ext cx="6286544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3" descr="C:\Users\User\Desktop\2016 февраль Проведение конкурса Росток\SSL20959.JPG"/>
          <p:cNvPicPr>
            <a:picLocks noChangeAspect="1" noChangeArrowheads="1"/>
          </p:cNvPicPr>
          <p:nvPr/>
        </p:nvPicPr>
        <p:blipFill>
          <a:blip r:embed="rId4" cstate="print"/>
          <a:srcRect b="11111"/>
          <a:stretch>
            <a:fillRect/>
          </a:stretch>
        </p:blipFill>
        <p:spPr bwMode="auto">
          <a:xfrm>
            <a:off x="1357290" y="1214422"/>
            <a:ext cx="6215106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2" descr="C:\Users\User\Desktop\2016 февраль Проведение конкурса Росток\SSL20936.JPG"/>
          <p:cNvPicPr>
            <a:picLocks noChangeAspect="1" noChangeArrowheads="1"/>
          </p:cNvPicPr>
          <p:nvPr/>
        </p:nvPicPr>
        <p:blipFill>
          <a:blip r:embed="rId5" cstate="print"/>
          <a:srcRect b="10606"/>
          <a:stretch>
            <a:fillRect/>
          </a:stretch>
        </p:blipFill>
        <p:spPr bwMode="auto">
          <a:xfrm>
            <a:off x="1357290" y="1285859"/>
            <a:ext cx="6286544" cy="4214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C:\Users\User\Desktop\2016 февраль Проведение конкурса Росток\КОНКУРС\DSC0719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57290" y="1285860"/>
            <a:ext cx="6286544" cy="4191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7" name="Picture 9" descr="C:\Users\User\Desktop\2016 февраль Проведение конкурса Росток\КОНКУРС\DSC072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00166" y="1357298"/>
            <a:ext cx="6000792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8" name="Picture 10" descr="C:\Users\User\Desktop\2016 февраль Проведение конкурса Росток\SSL20939.JPG"/>
          <p:cNvPicPr>
            <a:picLocks noChangeAspect="1" noChangeArrowheads="1"/>
          </p:cNvPicPr>
          <p:nvPr/>
        </p:nvPicPr>
        <p:blipFill>
          <a:blip r:embed="rId8" cstate="print"/>
          <a:srcRect l="5682" b="15151"/>
          <a:stretch>
            <a:fillRect/>
          </a:stretch>
        </p:blipFill>
        <p:spPr bwMode="auto">
          <a:xfrm>
            <a:off x="1428728" y="1285859"/>
            <a:ext cx="6143668" cy="4145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9" name="Picture 11" descr="C:\Users\User\Desktop\SSL20998.JPG"/>
          <p:cNvPicPr>
            <a:picLocks noChangeAspect="1" noChangeArrowheads="1"/>
          </p:cNvPicPr>
          <p:nvPr/>
        </p:nvPicPr>
        <p:blipFill>
          <a:blip r:embed="rId9"/>
          <a:srcRect t="7843"/>
          <a:stretch>
            <a:fillRect/>
          </a:stretch>
        </p:blipFill>
        <p:spPr bwMode="auto">
          <a:xfrm>
            <a:off x="1357290" y="1285860"/>
            <a:ext cx="6072230" cy="4196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0" name="Picture 12" descr="C:\Users\User\Desktop\SSL20999.JPG"/>
          <p:cNvPicPr>
            <a:picLocks noChangeAspect="1" noChangeArrowheads="1"/>
          </p:cNvPicPr>
          <p:nvPr/>
        </p:nvPicPr>
        <p:blipFill>
          <a:blip r:embed="rId10"/>
          <a:srcRect b="6977"/>
          <a:stretch>
            <a:fillRect/>
          </a:stretch>
        </p:blipFill>
        <p:spPr bwMode="auto">
          <a:xfrm>
            <a:off x="1428728" y="1285859"/>
            <a:ext cx="6143668" cy="4286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1" name="Picture 13" descr="C:\Users\User\Desktop\SSL21015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714480" y="1357298"/>
            <a:ext cx="5662629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2" name="Picture 14" descr="C:\Users\User\Desktop\SSL21017.JPG"/>
          <p:cNvPicPr>
            <a:picLocks noChangeAspect="1" noChangeArrowheads="1"/>
          </p:cNvPicPr>
          <p:nvPr/>
        </p:nvPicPr>
        <p:blipFill>
          <a:blip r:embed="rId12"/>
          <a:srcRect b="12121"/>
          <a:stretch>
            <a:fillRect/>
          </a:stretch>
        </p:blipFill>
        <p:spPr bwMode="auto">
          <a:xfrm>
            <a:off x="1357290" y="1214422"/>
            <a:ext cx="6286544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3" name="Picture 15" descr="C:\Users\User\Desktop\SSL21020.JPG"/>
          <p:cNvPicPr>
            <a:picLocks noChangeAspect="1" noChangeArrowheads="1"/>
          </p:cNvPicPr>
          <p:nvPr/>
        </p:nvPicPr>
        <p:blipFill>
          <a:blip r:embed="rId13"/>
          <a:srcRect l="3922" r="13716" b="25482"/>
          <a:stretch>
            <a:fillRect/>
          </a:stretch>
        </p:blipFill>
        <p:spPr bwMode="auto">
          <a:xfrm>
            <a:off x="1571604" y="1285859"/>
            <a:ext cx="6000792" cy="4071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6" descr="C:\Users\User\Desktop\2016 февраль Проведение конкурса Росток\SSL21041.JPG"/>
          <p:cNvPicPr>
            <a:picLocks noChangeAspect="1" noChangeArrowheads="1"/>
          </p:cNvPicPr>
          <p:nvPr/>
        </p:nvPicPr>
        <p:blipFill>
          <a:blip r:embed="rId14" cstate="print"/>
          <a:srcRect t="18746"/>
          <a:stretch>
            <a:fillRect/>
          </a:stretch>
        </p:blipFill>
        <p:spPr bwMode="auto">
          <a:xfrm>
            <a:off x="1285852" y="1071546"/>
            <a:ext cx="6215106" cy="4309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5" descr="C:\Users\User\Desktop\2016 февраль Проведение конкурса Росток\SSL21043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285852" y="1142984"/>
            <a:ext cx="6429420" cy="4822066"/>
          </a:xfrm>
          <a:prstGeom prst="rect">
            <a:avLst/>
          </a:prstGeom>
          <a:noFill/>
        </p:spPr>
      </p:pic>
      <p:pic>
        <p:nvPicPr>
          <p:cNvPr id="30" name="Picture 2" descr="D:\комп в ДОУ\Амельчакова\Конкурсы\2015-2016\Росток\разное\14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572264" y="571480"/>
            <a:ext cx="1845318" cy="2365362"/>
          </a:xfrm>
          <a:prstGeom prst="rect">
            <a:avLst/>
          </a:prstGeom>
          <a:noFill/>
        </p:spPr>
      </p:pic>
      <p:pic>
        <p:nvPicPr>
          <p:cNvPr id="31" name="Picture 4" descr="D:\комп в ДОУ\Амельчакова\Конкурсы\2015-2016\Росток\разное\rainbow.jpg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78" y="5410205"/>
            <a:ext cx="2286017" cy="1447795"/>
          </a:xfrm>
          <a:prstGeom prst="rect">
            <a:avLst/>
          </a:prstGeom>
          <a:noFill/>
        </p:spPr>
      </p:pic>
      <p:pic>
        <p:nvPicPr>
          <p:cNvPr id="2064" name="Picture 16" descr="D:\комп в ДОУ\Амельчакова\Конкурсы\2015-2016\Росток\разное\0_102f4c_f5de6dc9_orig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2071678"/>
            <a:ext cx="1899222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30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3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0"/>
                            </p:stCondLst>
                            <p:childTnLst>
                              <p:par>
                                <p:cTn id="39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3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6000"/>
                            </p:stCondLst>
                            <p:childTnLst>
                              <p:par>
                                <p:cTn id="49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30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3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9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000"/>
                            </p:stCondLst>
                            <p:childTnLst>
                              <p:par>
                                <p:cTn id="59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30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3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8000"/>
                            </p:stCondLst>
                            <p:childTnLst>
                              <p:par>
                                <p:cTn id="69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30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3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1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4000"/>
                            </p:stCondLst>
                            <p:childTnLst>
                              <p:par>
                                <p:cTn id="79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30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3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7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3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00"/>
                            </p:stCondLst>
                            <p:childTnLst>
                              <p:par>
                                <p:cTn id="89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30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3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3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3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6000"/>
                            </p:stCondLst>
                            <p:childTnLst>
                              <p:par>
                                <p:cTn id="99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3000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0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3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90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3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2000"/>
                            </p:stCondLst>
                            <p:childTnLst>
                              <p:par>
                                <p:cTn id="109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300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3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500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3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8000"/>
                            </p:stCondLst>
                            <p:childTnLst>
                              <p:par>
                                <p:cTn id="119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3000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000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3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71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74000"/>
                            </p:stCondLst>
                            <p:childTnLst>
                              <p:par>
                                <p:cTn id="129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3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77000"/>
                            </p:stCondLst>
                            <p:childTnLst>
                              <p:par>
                                <p:cTn id="1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80000"/>
                            </p:stCondLst>
                            <p:childTnLst>
                              <p:par>
                                <p:cTn id="1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82000"/>
                            </p:stCondLst>
                            <p:childTnLst>
                              <p:par>
                                <p:cTn id="1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Экология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Экология 1</Template>
  <TotalTime>134</TotalTime>
  <Words>31</Words>
  <Application>Microsoft Office PowerPoint</Application>
  <PresentationFormat>Экран (4:3)</PresentationFormat>
  <Paragraphs>6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Экология 1</vt:lpstr>
      <vt:lpstr>Слайд 1</vt:lpstr>
      <vt:lpstr>Слайд 2</vt:lpstr>
      <vt:lpstr>Слайд 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dc:description>http://aida.ucoz.ru</dc:description>
  <cp:lastModifiedBy>Пользователь</cp:lastModifiedBy>
  <cp:revision>15</cp:revision>
  <dcterms:created xsi:type="dcterms:W3CDTF">2016-02-10T16:04:43Z</dcterms:created>
  <dcterms:modified xsi:type="dcterms:W3CDTF">2016-02-15T01:13:23Z</dcterms:modified>
  <cp:category>шаблоны к Powerpoint</cp:category>
</cp:coreProperties>
</file>