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17FE-74C7-49D5-8549-6ECE532316B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F864-0321-4BD0-BB99-652318D33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2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 71 «Сказка»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Ставрополя</a:t>
            </a:r>
          </a:p>
        </p:txBody>
      </p:sp>
      <p:pic>
        <p:nvPicPr>
          <p:cNvPr id="6" name="Picture 3" descr="C:\Documents and Settings\Администратор\Рабочий стол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083">
            <a:off x="314815" y="1443966"/>
            <a:ext cx="4716199" cy="3132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99584" y="3573016"/>
            <a:ext cx="3744416" cy="286232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За высокими горами, 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За широкими полями,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Где стоят березки в ряд, 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Есть волшебный детский сад.</a:t>
            </a:r>
          </a:p>
          <a:p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Здесь уютно нам, как дома. 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Все любимо, все знакомо.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Здесь царят добро и ласка. 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Мы зовем наш садик «Сказка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».</a:t>
            </a:r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24.08.11\DSC01571.JPG"/>
          <p:cNvPicPr>
            <a:picLocks noChangeAspect="1" noChangeArrowheads="1"/>
          </p:cNvPicPr>
          <p:nvPr/>
        </p:nvPicPr>
        <p:blipFill>
          <a:blip r:embed="rId3" cstate="print"/>
          <a:srcRect r="13804"/>
          <a:stretch>
            <a:fillRect/>
          </a:stretch>
        </p:blipFill>
        <p:spPr bwMode="auto">
          <a:xfrm rot="20785787">
            <a:off x="323528" y="548680"/>
            <a:ext cx="3696089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3289">
            <a:off x="5573484" y="647699"/>
            <a:ext cx="3264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8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92105">
            <a:off x="505491" y="3742748"/>
            <a:ext cx="3504000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Администратор\Рабочий стол\Новая папка (2)\DSC01572.JPG"/>
          <p:cNvPicPr>
            <a:picLocks noChangeAspect="1" noChangeArrowheads="1"/>
          </p:cNvPicPr>
          <p:nvPr/>
        </p:nvPicPr>
        <p:blipFill>
          <a:blip r:embed="rId6" cstate="print"/>
          <a:srcRect l="11162"/>
          <a:stretch>
            <a:fillRect/>
          </a:stretch>
        </p:blipFill>
        <p:spPr bwMode="auto">
          <a:xfrm rot="1494587">
            <a:off x="5189249" y="3894855"/>
            <a:ext cx="3638794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DSC052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204864"/>
            <a:ext cx="2241000" cy="29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92.JPG"/>
          <p:cNvPicPr>
            <a:picLocks noChangeAspect="1"/>
          </p:cNvPicPr>
          <p:nvPr/>
        </p:nvPicPr>
        <p:blipFill>
          <a:blip r:embed="rId3" cstate="print"/>
          <a:srcRect r="5211"/>
          <a:stretch>
            <a:fillRect/>
          </a:stretch>
        </p:blipFill>
        <p:spPr>
          <a:xfrm rot="1341318">
            <a:off x="344398" y="3750297"/>
            <a:ext cx="3588281" cy="2520000"/>
          </a:xfrm>
          <a:prstGeom prst="rect">
            <a:avLst/>
          </a:prstGeom>
        </p:spPr>
      </p:pic>
      <p:pic>
        <p:nvPicPr>
          <p:cNvPr id="3" name="Рисунок 2" descr="DSC07688.JPG"/>
          <p:cNvPicPr>
            <a:picLocks noChangeAspect="1"/>
          </p:cNvPicPr>
          <p:nvPr/>
        </p:nvPicPr>
        <p:blipFill>
          <a:blip r:embed="rId4" cstate="print"/>
          <a:srcRect l="4576"/>
          <a:stretch>
            <a:fillRect/>
          </a:stretch>
        </p:blipFill>
        <p:spPr>
          <a:xfrm rot="20731399">
            <a:off x="540917" y="467637"/>
            <a:ext cx="3206232" cy="2520000"/>
          </a:xfrm>
          <a:prstGeom prst="rect">
            <a:avLst/>
          </a:prstGeom>
        </p:spPr>
      </p:pic>
      <p:pic>
        <p:nvPicPr>
          <p:cNvPr id="4" name="Рисунок 3" descr="DSC00806.JPG"/>
          <p:cNvPicPr>
            <a:picLocks noChangeAspect="1"/>
          </p:cNvPicPr>
          <p:nvPr/>
        </p:nvPicPr>
        <p:blipFill>
          <a:blip r:embed="rId5" cstate="print"/>
          <a:srcRect l="9522"/>
          <a:stretch>
            <a:fillRect/>
          </a:stretch>
        </p:blipFill>
        <p:spPr>
          <a:xfrm rot="1048737">
            <a:off x="5241495" y="638162"/>
            <a:ext cx="3425100" cy="2520000"/>
          </a:xfrm>
          <a:prstGeom prst="rect">
            <a:avLst/>
          </a:prstGeom>
        </p:spPr>
      </p:pic>
      <p:pic>
        <p:nvPicPr>
          <p:cNvPr id="5" name="Рисунок 4" descr="DSC076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61218">
            <a:off x="5090085" y="4008720"/>
            <a:ext cx="3360000" cy="25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1760" y="2924944"/>
            <a:ext cx="4392488" cy="97675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Второй этап </a:t>
            </a:r>
            <a:endParaRPr lang="ru-RU" b="1" dirty="0" smtClean="0">
              <a:ln w="31550" cmpd="sng">
                <a:noFill/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  <a:ea typeface="Adobe Gothic Std B" pitchFamily="34" charset="-128"/>
            </a:endParaRPr>
          </a:p>
          <a:p>
            <a:pPr algn="ctr"/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«</a:t>
            </a:r>
            <a:r>
              <a:rPr lang="ru-RU" b="1" dirty="0" err="1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РостОК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 -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 </a:t>
            </a:r>
            <a:r>
              <a:rPr lang="en-US" b="1" dirty="0" err="1" smtClean="0">
                <a:ln w="31550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Unik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Ум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ea typeface="Adobe Gothic Std B" pitchFamily="34" charset="-128"/>
              </a:rPr>
              <a:t>»</a:t>
            </a:r>
            <a:endParaRPr lang="ru-RU" b="1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7074000" cy="471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192688" cy="9233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Победители и участники первого этапа</a:t>
            </a:r>
          </a:p>
          <a:p>
            <a:pPr algn="ctr"/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олимпиады </a:t>
            </a:r>
          </a:p>
          <a:p>
            <a:pPr algn="ctr"/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«</a:t>
            </a:r>
            <a:r>
              <a:rPr lang="ru-RU" b="1" dirty="0" err="1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РостОК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- </a:t>
            </a:r>
            <a:r>
              <a:rPr lang="en-US" b="1" dirty="0" err="1" smtClean="0">
                <a:ln w="31550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Unik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Ум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»</a:t>
            </a:r>
            <a:endParaRPr lang="ru-RU" b="1" dirty="0">
              <a:ln w="31550" cmpd="sng">
                <a:noFill/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78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14</cp:revision>
  <dcterms:created xsi:type="dcterms:W3CDTF">2015-02-15T14:12:36Z</dcterms:created>
  <dcterms:modified xsi:type="dcterms:W3CDTF">2015-02-21T14:03:18Z</dcterms:modified>
</cp:coreProperties>
</file>