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82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6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13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22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16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80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2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2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22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3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409EE-33F2-4981-945D-7C05C944278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5636F-FC34-47DD-B4B3-7FAC395F1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4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80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20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454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1</cp:revision>
  <dcterms:created xsi:type="dcterms:W3CDTF">2014-02-10T12:12:06Z</dcterms:created>
  <dcterms:modified xsi:type="dcterms:W3CDTF">2014-02-10T12:13:28Z</dcterms:modified>
</cp:coreProperties>
</file>