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0FCD4-48B4-481D-AA9C-F226D9E92A75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8005-341E-407D-947C-4D3BBD204C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IMG_8468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0"/>
            <a:ext cx="8496944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Государственное бюджетное дошкольное образовательное учреждение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ДЕТСКИЙ САД № 95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комбинированного вида </a:t>
            </a:r>
          </a:p>
          <a:p>
            <a:pPr algn="ctr"/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endParaRPr lang="ru-RU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Невского района </a:t>
            </a:r>
          </a:p>
          <a:p>
            <a:pPr algn="ctr"/>
            <a:r>
              <a:rPr lang="ru-RU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  <a:cs typeface="Times New Roman" pitchFamily="18" charset="0"/>
              </a:rPr>
              <a:t>Санкт-Петербурга</a:t>
            </a:r>
            <a:endParaRPr lang="ru-RU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SCN9349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7" name="Рисунок 6" descr="DSCN935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0"/>
            <a:ext cx="4572000" cy="3429000"/>
          </a:xfrm>
          <a:prstGeom prst="rect">
            <a:avLst/>
          </a:prstGeom>
        </p:spPr>
      </p:pic>
      <p:pic>
        <p:nvPicPr>
          <p:cNvPr id="8" name="Рисунок 7" descr="DSCN9356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pic>
        <p:nvPicPr>
          <p:cNvPr id="9" name="Рисунок 8" descr="DSCN9359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572000" y="3429000"/>
            <a:ext cx="4572000" cy="3429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2708920"/>
            <a:ext cx="457200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готовы к интеллектуальному соревнованию!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2708920"/>
            <a:ext cx="457200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Слушаем внимательно задание!</a:t>
            </a:r>
          </a:p>
          <a:p>
            <a:pPr algn="ctr"/>
            <a:endParaRPr lang="ru-RU" sz="2000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150114"/>
            <a:ext cx="457200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ПРИГОТОВИЛИСЬ…</a:t>
            </a:r>
          </a:p>
          <a:p>
            <a:pPr algn="ctr"/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0" y="6150114"/>
            <a:ext cx="4572000" cy="7078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НАЧИНАЕМ!!!</a:t>
            </a:r>
          </a:p>
          <a:p>
            <a:pPr algn="ctr"/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DSCN9363.JP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4" name="Рисунок 3" descr="DSCN937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572000" y="0"/>
            <a:ext cx="4572000" cy="3429000"/>
          </a:xfrm>
          <a:prstGeom prst="rect">
            <a:avLst/>
          </a:prstGeom>
        </p:spPr>
      </p:pic>
      <p:pic>
        <p:nvPicPr>
          <p:cNvPr id="5" name="Рисунок 4" descr="DSCN937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0" y="3429000"/>
            <a:ext cx="4572000" cy="3429000"/>
          </a:xfrm>
          <a:prstGeom prst="rect">
            <a:avLst/>
          </a:prstGeom>
        </p:spPr>
      </p:pic>
      <p:pic>
        <p:nvPicPr>
          <p:cNvPr id="6" name="Рисунок 5" descr="DSCN9379.JPG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4572000" y="3429000"/>
            <a:ext cx="4572000" cy="3429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3068960"/>
            <a:ext cx="457200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 немножко отдохнём!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0" y="3068960"/>
            <a:ext cx="457200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потом опять начнём!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457890"/>
            <a:ext cx="457200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Будем думать, размышлять!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6457890"/>
            <a:ext cx="4572000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подарки получать!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46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4</cp:revision>
  <dcterms:created xsi:type="dcterms:W3CDTF">2014-03-16T18:58:07Z</dcterms:created>
  <dcterms:modified xsi:type="dcterms:W3CDTF">2014-03-16T19:32:29Z</dcterms:modified>
</cp:coreProperties>
</file>