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FCD4-48B4-481D-AA9C-F226D9E92A75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8005-341E-407D-947C-4D3BBD204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FCD4-48B4-481D-AA9C-F226D9E92A75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8005-341E-407D-947C-4D3BBD204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FCD4-48B4-481D-AA9C-F226D9E92A75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8005-341E-407D-947C-4D3BBD204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FCD4-48B4-481D-AA9C-F226D9E92A75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8005-341E-407D-947C-4D3BBD204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FCD4-48B4-481D-AA9C-F226D9E92A75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8005-341E-407D-947C-4D3BBD204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FCD4-48B4-481D-AA9C-F226D9E92A75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8005-341E-407D-947C-4D3BBD204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FCD4-48B4-481D-AA9C-F226D9E92A75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8005-341E-407D-947C-4D3BBD204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FCD4-48B4-481D-AA9C-F226D9E92A75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8005-341E-407D-947C-4D3BBD204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FCD4-48B4-481D-AA9C-F226D9E92A75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8005-341E-407D-947C-4D3BBD204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FCD4-48B4-481D-AA9C-F226D9E92A75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8005-341E-407D-947C-4D3BBD204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FCD4-48B4-481D-AA9C-F226D9E92A75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8005-341E-407D-947C-4D3BBD204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0FCD4-48B4-481D-AA9C-F226D9E92A75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F8005-341E-407D-947C-4D3BBD204C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_846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0"/>
            <a:ext cx="84969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Государственное бюджетное дошкольное образовательное учреждение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ДЕТСКИЙ САД № 95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комбинированного вида </a:t>
            </a:r>
          </a:p>
          <a:p>
            <a:pPr algn="ctr"/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Невского района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Санкт-Петербурга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DSCN934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pic>
        <p:nvPicPr>
          <p:cNvPr id="7" name="Рисунок 6" descr="DSCN935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8" name="Рисунок 7" descr="DSCN935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9" name="Рисунок 8" descr="DSCN9359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572000" y="3429000"/>
            <a:ext cx="4572000" cy="3429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2708920"/>
            <a:ext cx="457200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готовы к интеллектуальному соревнованию!</a:t>
            </a:r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2708920"/>
            <a:ext cx="457200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Слушаем внимательно задание!</a:t>
            </a:r>
          </a:p>
          <a:p>
            <a:pPr algn="ctr"/>
            <a:endParaRPr lang="ru-RU" sz="20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150114"/>
            <a:ext cx="457200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ПРИГОТОВИЛИСЬ…</a:t>
            </a:r>
          </a:p>
          <a:p>
            <a:pPr algn="ctr"/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6150114"/>
            <a:ext cx="457200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НАЧИНАЕМ!!!</a:t>
            </a:r>
          </a:p>
          <a:p>
            <a:pPr algn="ctr"/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SCN936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pic>
        <p:nvPicPr>
          <p:cNvPr id="4" name="Рисунок 3" descr="DSCN937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5" name="Рисунок 4" descr="DSCN937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6" name="Рисунок 5" descr="DSCN9379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572000" y="3429000"/>
            <a:ext cx="45720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068960"/>
            <a:ext cx="4572000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немножко отдохнём!</a:t>
            </a:r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068960"/>
            <a:ext cx="4572000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потом опять начнём!</a:t>
            </a:r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457890"/>
            <a:ext cx="4572000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Будем думать, размышлять!</a:t>
            </a:r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6457890"/>
            <a:ext cx="4572000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подарки получать!</a:t>
            </a:r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46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4</cp:revision>
  <dcterms:created xsi:type="dcterms:W3CDTF">2014-03-16T18:58:07Z</dcterms:created>
  <dcterms:modified xsi:type="dcterms:W3CDTF">2014-03-16T19:32:29Z</dcterms:modified>
</cp:coreProperties>
</file>