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0" r:id="rId2"/>
    <p:sldId id="257" r:id="rId3"/>
    <p:sldId id="258" r:id="rId4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100" d="100"/>
          <a:sy n="100" d="100"/>
        </p:scale>
        <p:origin x="-210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D039B4-C6C9-4014-983E-700A81EF04D8}" type="datetimeFigureOut">
              <a:rPr lang="ru-RU"/>
              <a:pPr>
                <a:defRPr/>
              </a:pPr>
              <a:t>24.02.2015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4D528A-13F1-4C46-80B6-D667B8A30BE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BF9F7F-5352-40D1-BD8E-9BA614EAEF03}" type="datetimeFigureOut">
              <a:rPr lang="ru-RU"/>
              <a:pPr>
                <a:defRPr/>
              </a:pPr>
              <a:t>24.02.2015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1B9D75-5F4A-4397-B546-220AD97F79B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BA8855-9A38-465B-8435-939E589A421F}" type="datetimeFigureOut">
              <a:rPr lang="ru-RU"/>
              <a:pPr>
                <a:defRPr/>
              </a:pPr>
              <a:t>24.02.2015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C72D64-D744-4C39-9201-9AD5484F536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7B773A-858B-4ACA-997D-B254E9562280}" type="datetimeFigureOut">
              <a:rPr lang="ru-RU"/>
              <a:pPr>
                <a:defRPr/>
              </a:pPr>
              <a:t>24.02.2015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01C146-BA75-4B7B-86BB-71441EB82E5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B9DAFD-1D76-42C4-857E-A7DE42CCB818}" type="datetimeFigureOut">
              <a:rPr lang="ru-RU"/>
              <a:pPr>
                <a:defRPr/>
              </a:pPr>
              <a:t>24.02.2015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A0668C-9557-4892-BC2C-42735A645FA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9D4239-3145-4FE3-9BF4-6D02C9016048}" type="datetimeFigureOut">
              <a:rPr lang="ru-RU"/>
              <a:pPr>
                <a:defRPr/>
              </a:pPr>
              <a:t>24.02.2015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5385EA-A441-4493-BEC5-677137EACE6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A360F8-2D34-45AE-9C30-B2BC02A8A8F0}" type="datetimeFigureOut">
              <a:rPr lang="ru-RU"/>
              <a:pPr>
                <a:defRPr/>
              </a:pPr>
              <a:t>24.02.2015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0B466D-0730-4723-A816-856EBD3CB1D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5A5BF8-CEFF-4498-9E5B-0659B1BEA140}" type="datetimeFigureOut">
              <a:rPr lang="ru-RU"/>
              <a:pPr>
                <a:defRPr/>
              </a:pPr>
              <a:t>24.02.2015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6411B1-DBE8-4504-9E58-03DE57CD9BB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952A29-64BE-47EC-A752-C8237B6688A4}" type="datetimeFigureOut">
              <a:rPr lang="ru-RU"/>
              <a:pPr>
                <a:defRPr/>
              </a:pPr>
              <a:t>24.02.2015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57791E-071A-435A-9D78-115F50E04F6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0AE6D3-526A-4EA5-9047-E4221578B1B7}" type="datetimeFigureOut">
              <a:rPr lang="ru-RU"/>
              <a:pPr>
                <a:defRPr/>
              </a:pPr>
              <a:t>24.02.2015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3A9D2F-F98D-4F0F-8F02-8D6D8CF8A86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59C37D-6148-4073-A707-89C011CF4259}" type="datetimeFigureOut">
              <a:rPr lang="ru-RU"/>
              <a:pPr>
                <a:defRPr/>
              </a:pPr>
              <a:t>24.02.2015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DF4AC6-615E-4D93-8FB4-7688C78EC8A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3A9B792C-5FB1-435C-9C95-B405F1DDDF59}" type="datetimeFigureOut">
              <a:rPr lang="ru-RU"/>
              <a:pPr>
                <a:defRPr/>
              </a:pPr>
              <a:t>24.02.2015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2B1530D3-511C-4B54-ADD1-26E4A84C043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58" y="1857364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sz="1800" b="1" dirty="0" smtClean="0">
                <a:solidFill>
                  <a:schemeClr val="accent1"/>
                </a:solidFill>
              </a:rPr>
              <a:t/>
            </a:r>
            <a:br>
              <a:rPr lang="ru-RU" sz="1800" b="1" dirty="0" smtClean="0">
                <a:solidFill>
                  <a:schemeClr val="accent1"/>
                </a:solidFill>
              </a:rPr>
            </a:br>
            <a:r>
              <a:rPr lang="ru-RU" sz="1800" b="1" dirty="0" smtClean="0">
                <a:solidFill>
                  <a:srgbClr val="00B050"/>
                </a:solidFill>
                <a:latin typeface="Arial Black" pitchFamily="34" charset="0"/>
              </a:rPr>
              <a:t>Муниципальное казенное дошкольное образовательное </a:t>
            </a:r>
            <a:br>
              <a:rPr lang="ru-RU" sz="1800" b="1" dirty="0" smtClean="0">
                <a:solidFill>
                  <a:srgbClr val="00B050"/>
                </a:solidFill>
                <a:latin typeface="Arial Black" pitchFamily="34" charset="0"/>
              </a:rPr>
            </a:br>
            <a:r>
              <a:rPr lang="ru-RU" sz="1800" b="1" dirty="0" smtClean="0">
                <a:solidFill>
                  <a:srgbClr val="00B050"/>
                </a:solidFill>
                <a:latin typeface="Arial Black" pitchFamily="34" charset="0"/>
              </a:rPr>
              <a:t>учреждение детский сад общеразвивающего  вида «Улыбка» </a:t>
            </a:r>
            <a:br>
              <a:rPr lang="ru-RU" sz="1800" b="1" dirty="0" smtClean="0">
                <a:solidFill>
                  <a:srgbClr val="00B050"/>
                </a:solidFill>
                <a:latin typeface="Arial Black" pitchFamily="34" charset="0"/>
              </a:rPr>
            </a:br>
            <a:r>
              <a:rPr lang="ru-RU" sz="1800" b="1" dirty="0" smtClean="0">
                <a:solidFill>
                  <a:srgbClr val="00B050"/>
                </a:solidFill>
                <a:latin typeface="Arial Black" pitchFamily="34" charset="0"/>
              </a:rPr>
              <a:t> г. Сосновка  Вятскополянского района Кировской области</a:t>
            </a:r>
            <a:br>
              <a:rPr lang="ru-RU" sz="1800" b="1" dirty="0" smtClean="0">
                <a:solidFill>
                  <a:srgbClr val="00B050"/>
                </a:solidFill>
                <a:latin typeface="Arial Black" pitchFamily="34" charset="0"/>
              </a:rPr>
            </a:br>
            <a:r>
              <a:rPr lang="ru-RU" sz="1800" b="1" dirty="0" smtClean="0">
                <a:solidFill>
                  <a:srgbClr val="00B050"/>
                </a:solidFill>
                <a:latin typeface="Arial Black" pitchFamily="34" charset="0"/>
              </a:rPr>
              <a:t> </a:t>
            </a:r>
            <a:r>
              <a:rPr lang="ru-RU" sz="1800" dirty="0" smtClean="0"/>
              <a:t/>
            </a:r>
            <a:br>
              <a:rPr lang="ru-RU" sz="1800" dirty="0" smtClean="0"/>
            </a:br>
            <a:endParaRPr lang="ru-RU" sz="1800" b="1" i="1" dirty="0">
              <a:solidFill>
                <a:srgbClr val="0070C0"/>
              </a:solidFill>
              <a:latin typeface="Cambria" pitchFamily="18" charset="0"/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8662" y="2786058"/>
            <a:ext cx="7333040" cy="37861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Текст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C:\Documents and Settings\Admin\Рабочий стол\DSCN5051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3571876"/>
            <a:ext cx="4040188" cy="303014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" name="Picture 5" descr="C:\Documents and Settings\Admin\Рабочий стол\DSCN5625.JPG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4282" y="357167"/>
            <a:ext cx="4071965" cy="283966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00B0F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26" name="Picture 2" descr="H:\DSCN3435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929190" y="2000240"/>
            <a:ext cx="3429024" cy="457203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00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Текст 4"/>
          <p:cNvSpPr>
            <a:spLocks noGrp="1"/>
          </p:cNvSpPr>
          <p:nvPr>
            <p:ph type="body" idx="1"/>
          </p:nvPr>
        </p:nvSpPr>
        <p:spPr>
          <a:xfrm>
            <a:off x="142844" y="285729"/>
            <a:ext cx="3714776" cy="1071570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7" name="Текст 6"/>
          <p:cNvSpPr>
            <a:spLocks noGrp="1"/>
          </p:cNvSpPr>
          <p:nvPr>
            <p:ph type="body" sz="quarter" idx="3"/>
          </p:nvPr>
        </p:nvSpPr>
        <p:spPr>
          <a:xfrm>
            <a:off x="4000497" y="285728"/>
            <a:ext cx="3000396" cy="639762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3074" name="Picture 2" descr="C:\Documents and Settings\Admin\Рабочий стол\DSCN5042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4282" y="285728"/>
            <a:ext cx="4095779" cy="307183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92D05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075" name="Picture 3" descr="C:\Documents and Settings\Admin\Рабочий стол\DSC01324.JPG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857752" y="285728"/>
            <a:ext cx="4000528" cy="300039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1" name="Picture 3" descr="D:\Мои документы\Улыбка\Пед.кабинет\фото\фото 2014-2015\фото декабрь 2014\росток\DSC01317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42844" y="3643315"/>
            <a:ext cx="4143404" cy="292895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6">
                <a:lumMod val="75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8" name="Picture 2" descr="D:\Мои документы\Улыбка\Пед.кабинет\фото\фото 2014-2015\фото декабрь 2014\росток\DSC01313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857753" y="3643314"/>
            <a:ext cx="4000528" cy="300039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00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Шаблон 2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Шаблон 2</Template>
  <TotalTime>72</TotalTime>
  <Words>0</Words>
  <Application>Microsoft Office PowerPoint</Application>
  <PresentationFormat>Экран (4:3)</PresentationFormat>
  <Paragraphs>1</Paragraphs>
  <Slides>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</vt:i4>
      </vt:variant>
    </vt:vector>
  </HeadingPairs>
  <TitlesOfParts>
    <vt:vector size="4" baseType="lpstr">
      <vt:lpstr>Шаблон 2</vt:lpstr>
      <vt:lpstr> Муниципальное казенное дошкольное образовательное  учреждение детский сад общеразвивающего  вида «Улыбка»   г. Сосновка  Вятскополянского района Кировской области   </vt:lpstr>
      <vt:lpstr>Слайд 2</vt:lpstr>
      <vt:lpstr>Слайд 3</vt:lpstr>
    </vt:vector>
  </TitlesOfParts>
  <Company>Улыбка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Админ</dc:creator>
  <cp:lastModifiedBy>Админ</cp:lastModifiedBy>
  <cp:revision>10</cp:revision>
  <dcterms:created xsi:type="dcterms:W3CDTF">2015-02-24T09:34:15Z</dcterms:created>
  <dcterms:modified xsi:type="dcterms:W3CDTF">2015-02-24T10:48:31Z</dcterms:modified>
</cp:coreProperties>
</file>