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\Desktop\Bezymyanny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82" y="1268760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DE0000"/>
                </a:solidFill>
                <a:latin typeface="Arial Narrow" pitchFamily="34" charset="0"/>
              </a:rPr>
              <a:t>МБДОУ «Детский сад № 2 комбинированного вида" </a:t>
            </a:r>
            <a:r>
              <a:rPr lang="ru-RU" sz="3200" dirty="0" err="1">
                <a:solidFill>
                  <a:srgbClr val="DE0000"/>
                </a:solidFill>
                <a:latin typeface="Arial Narrow" pitchFamily="34" charset="0"/>
              </a:rPr>
              <a:t>Бавлинского</a:t>
            </a:r>
            <a:r>
              <a:rPr lang="ru-RU" sz="3200" dirty="0">
                <a:solidFill>
                  <a:srgbClr val="DE0000"/>
                </a:solidFill>
                <a:latin typeface="Arial Narrow" pitchFamily="34" charset="0"/>
              </a:rPr>
              <a:t> муниципального района Республики </a:t>
            </a:r>
            <a:r>
              <a:rPr lang="ru-RU" sz="3200" dirty="0" smtClean="0">
                <a:solidFill>
                  <a:srgbClr val="DE0000"/>
                </a:solidFill>
                <a:latin typeface="Arial Narrow" pitchFamily="34" charset="0"/>
              </a:rPr>
              <a:t>Татарстан</a:t>
            </a:r>
            <a:r>
              <a:rPr lang="ru-RU" sz="3600" dirty="0">
                <a:solidFill>
                  <a:srgbClr val="DE0000"/>
                </a:solidFill>
                <a:latin typeface="Arial Narrow" pitchFamily="34" charset="0"/>
              </a:rPr>
              <a:t/>
            </a:r>
            <a:br>
              <a:rPr lang="ru-RU" sz="3600" dirty="0">
                <a:solidFill>
                  <a:srgbClr val="DE0000"/>
                </a:solidFill>
                <a:latin typeface="Arial Narrow" pitchFamily="34" charset="0"/>
              </a:rPr>
            </a:br>
            <a:endParaRPr lang="ru-RU" sz="3600" b="1" dirty="0">
              <a:solidFill>
                <a:srgbClr val="DE0000"/>
              </a:solidFill>
              <a:latin typeface="Arial Narrow" pitchFamily="34" charset="0"/>
            </a:endParaRPr>
          </a:p>
        </p:txBody>
      </p:sp>
      <p:pic>
        <p:nvPicPr>
          <p:cNvPr id="2051" name="Picture 3" descr="E:\Виды детского сада\Лето\фото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7"/>
            <a:ext cx="5112568" cy="29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4\Desktop\Bezymyanny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" y="0"/>
            <a:ext cx="895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93610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Турнир способностей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Р</a:t>
            </a:r>
            <a:r>
              <a:rPr lang="ru-RU" b="1" dirty="0" err="1" smtClean="0">
                <a:solidFill>
                  <a:srgbClr val="00B050"/>
                </a:solidFill>
              </a:rPr>
              <a:t>о</a:t>
            </a:r>
            <a:r>
              <a:rPr lang="ru-RU" b="1" dirty="0" err="1" smtClean="0">
                <a:solidFill>
                  <a:srgbClr val="FFFF00"/>
                </a:solidFill>
              </a:rPr>
              <a:t>с</a:t>
            </a:r>
            <a:r>
              <a:rPr lang="ru-RU" b="1" dirty="0" err="1" smtClean="0">
                <a:solidFill>
                  <a:srgbClr val="00B0F0"/>
                </a:solidFill>
              </a:rPr>
              <a:t>т</a:t>
            </a:r>
            <a:r>
              <a:rPr lang="ru-RU" b="1" dirty="0" err="1" smtClean="0">
                <a:solidFill>
                  <a:srgbClr val="FF00FF"/>
                </a:solidFill>
              </a:rPr>
              <a:t>О</a:t>
            </a:r>
            <a:r>
              <a:rPr lang="ru-RU" b="1" dirty="0" err="1" smtClean="0">
                <a:solidFill>
                  <a:srgbClr val="00B0F0"/>
                </a:solidFill>
              </a:rPr>
              <a:t>К</a:t>
            </a:r>
            <a:r>
              <a:rPr lang="ru-RU" dirty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pic>
        <p:nvPicPr>
          <p:cNvPr id="2052" name="Picture 4" descr="C:\Users\14\Desktop\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75376"/>
            <a:ext cx="2975417" cy="7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4\Desktop\интелектум презентация\IMG_20150417_155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0" y="1975376"/>
            <a:ext cx="1896214" cy="12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4\Desktop\Новая папка\SAM_0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2" y="4077072"/>
            <a:ext cx="2063772" cy="15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4\Desktop\Новая папка\SAM_01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6" r="7868"/>
          <a:stretch/>
        </p:blipFill>
        <p:spPr bwMode="auto">
          <a:xfrm>
            <a:off x="6228184" y="2036984"/>
            <a:ext cx="2305400" cy="14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4\Desktop\Новая папка\SAM_01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0" r="29672"/>
          <a:stretch/>
        </p:blipFill>
        <p:spPr bwMode="auto">
          <a:xfrm>
            <a:off x="3851920" y="3507025"/>
            <a:ext cx="1835696" cy="15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4\Desktop\Bezymyanny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" y="0"/>
            <a:ext cx="895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4\Desktop\Новая папка (2)\P1250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6" y="1353864"/>
            <a:ext cx="2303528" cy="16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4\Desktop\Новая папка (2)\DSCN1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54993"/>
            <a:ext cx="1955805" cy="14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4\Desktop\i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74" y="5122650"/>
            <a:ext cx="3202694" cy="6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4\Desktop\Новая папка (2)\6777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74" y="1154993"/>
            <a:ext cx="2223938" cy="15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14\Desktop\Новая папка (2)\IMG_20150417_1153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6" y="3720198"/>
            <a:ext cx="2303528" cy="13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14\Desktop\Новая папка (2)\7392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0302"/>
            <a:ext cx="2047011" cy="12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4\Desktop\Новая папка\SAM_01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12" y="3083849"/>
            <a:ext cx="2083894" cy="15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4\Desktop\Bezymyanny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" y="0"/>
            <a:ext cx="895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4\Desktop\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873">
            <a:off x="218780" y="1239236"/>
            <a:ext cx="2035926" cy="51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96753"/>
            <a:ext cx="7416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ВСЕМ </a:t>
            </a:r>
            <a:r>
              <a:rPr lang="ru-RU" sz="2000" b="1" dirty="0">
                <a:solidFill>
                  <a:srgbClr val="C00000"/>
                </a:solidFill>
              </a:rPr>
              <a:t>СПАСИБО! ВСЕ МОЛОДЦЫ!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ВСЕ РЕБЯТА С УСПЕХОМ И ОПТИМИЗМОМ СПРАВИЛИСЬ СО СЛОЖНЫМИ ЗАДАНИЯМИ ЭТОГО ВЕСЕЛОГО, ПОУЧИТЕЛЬНОГО КОНКУРСА И ПОЛУЧИЛИ ПОЧЕТНЫЕ ГРАМОТЫ ЗА УЧАСТИЕ В ТУРНИРЕ. </a:t>
            </a:r>
            <a:r>
              <a:rPr lang="ru-RU" sz="2000" b="1" dirty="0">
                <a:solidFill>
                  <a:srgbClr val="C00000"/>
                </a:solidFill>
              </a:rPr>
              <a:t>МЫ ИНТЕЛЛЕКТУАЛЫ!!!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4\Desktop\Новая папка\SAM_01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21812" r="15246" b="8416"/>
          <a:stretch/>
        </p:blipFill>
        <p:spPr bwMode="auto">
          <a:xfrm>
            <a:off x="2286547" y="2996952"/>
            <a:ext cx="43736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52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МБДОУ «Детский сад № 2 комбинированного вида" Бавлинского муниципального района Республики Татарстан </vt:lpstr>
      <vt:lpstr>Турнир способностей «РостОК»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№2 комбинированного вида «Рябинка» г.Бавлы Республика Татарстан</dc:title>
  <dc:creator>14</dc:creator>
  <cp:lastModifiedBy>14</cp:lastModifiedBy>
  <cp:revision>10</cp:revision>
  <dcterms:created xsi:type="dcterms:W3CDTF">2015-04-17T11:05:04Z</dcterms:created>
  <dcterms:modified xsi:type="dcterms:W3CDTF">2015-04-20T09:08:47Z</dcterms:modified>
</cp:coreProperties>
</file>