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6"/>
  </p:notesMasterIdLst>
  <p:handoutMasterIdLst>
    <p:handoutMasterId r:id="rId7"/>
  </p:handoutMasterIdLst>
  <p:sldIdLst>
    <p:sldId id="292" r:id="rId3"/>
    <p:sldId id="293" r:id="rId4"/>
    <p:sldId id="29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pos="1038" userDrawn="1">
          <p15:clr>
            <a:srgbClr val="A4A3A4"/>
          </p15:clr>
        </p15:guide>
        <p15:guide id="4" pos="1296" userDrawn="1">
          <p15:clr>
            <a:srgbClr val="A4A3A4"/>
          </p15:clr>
        </p15:guide>
        <p15:guide id="5" pos="1929" userDrawn="1">
          <p15:clr>
            <a:srgbClr val="A4A3A4"/>
          </p15:clr>
        </p15:guide>
        <p15:guide id="6" pos="2190" userDrawn="1">
          <p15:clr>
            <a:srgbClr val="A4A3A4"/>
          </p15:clr>
        </p15:guide>
        <p15:guide id="7" pos="2813" userDrawn="1">
          <p15:clr>
            <a:srgbClr val="A4A3A4"/>
          </p15:clr>
        </p15:guide>
        <p15:guide id="8" pos="3081" userDrawn="1">
          <p15:clr>
            <a:srgbClr val="A4A3A4"/>
          </p15:clr>
        </p15:guide>
        <p15:guide id="9" pos="3711" userDrawn="1">
          <p15:clr>
            <a:srgbClr val="A4A3A4"/>
          </p15:clr>
        </p15:guide>
        <p15:guide id="10" pos="3972" userDrawn="1">
          <p15:clr>
            <a:srgbClr val="A4A3A4"/>
          </p15:clr>
        </p15:guide>
        <p15:guide id="11" pos="4595" userDrawn="1">
          <p15:clr>
            <a:srgbClr val="A4A3A4"/>
          </p15:clr>
        </p15:guide>
        <p15:guide id="12" pos="4856" userDrawn="1">
          <p15:clr>
            <a:srgbClr val="A4A3A4"/>
          </p15:clr>
        </p15:guide>
        <p15:guide id="13" pos="5485" userDrawn="1">
          <p15:clr>
            <a:srgbClr val="A4A3A4"/>
          </p15:clr>
        </p15:guide>
        <p15:guide id="14" pos="5753" userDrawn="1">
          <p15:clr>
            <a:srgbClr val="A4A3A4"/>
          </p15:clr>
        </p15:guide>
        <p15:guide id="15" pos="6376" userDrawn="1">
          <p15:clr>
            <a:srgbClr val="A4A3A4"/>
          </p15:clr>
        </p15:guide>
        <p15:guide id="16" pos="6637" userDrawn="1">
          <p15:clr>
            <a:srgbClr val="A4A3A4"/>
          </p15:clr>
        </p15:guide>
        <p15:guide id="17" pos="7267" userDrawn="1">
          <p15:clr>
            <a:srgbClr val="A4A3A4"/>
          </p15:clr>
        </p15:guide>
        <p15:guide id="18" orient="horz" pos="857" userDrawn="1">
          <p15:clr>
            <a:srgbClr val="A4A3A4"/>
          </p15:clr>
        </p15:guide>
        <p15:guide id="19" orient="horz" pos="1025" userDrawn="1">
          <p15:clr>
            <a:srgbClr val="A4A3A4"/>
          </p15:clr>
        </p15:guide>
        <p15:guide id="20" orient="horz" pos="1614" userDrawn="1">
          <p15:clr>
            <a:srgbClr val="A4A3A4"/>
          </p15:clr>
        </p15:guide>
        <p15:guide id="21" orient="horz" pos="1782" userDrawn="1">
          <p15:clr>
            <a:srgbClr val="A4A3A4"/>
          </p15:clr>
        </p15:guide>
        <p15:guide id="22" orient="horz" pos="2371" userDrawn="1">
          <p15:clr>
            <a:srgbClr val="A4A3A4"/>
          </p15:clr>
        </p15:guide>
        <p15:guide id="23" orient="horz" pos="2538" userDrawn="1">
          <p15:clr>
            <a:srgbClr val="A4A3A4"/>
          </p15:clr>
        </p15:guide>
        <p15:guide id="24" orient="horz" pos="3128" userDrawn="1">
          <p15:clr>
            <a:srgbClr val="A4A3A4"/>
          </p15:clr>
        </p15:guide>
        <p15:guide id="25" orient="horz" pos="3295" userDrawn="1">
          <p15:clr>
            <a:srgbClr val="A4A3A4"/>
          </p15:clr>
        </p15:guide>
        <p15:guide id="26" orient="horz" pos="3885" userDrawn="1">
          <p15:clr>
            <a:srgbClr val="A4A3A4"/>
          </p15:clr>
        </p15:guide>
        <p15:guide id="27" orient="horz" pos="26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4AB1"/>
    <a:srgbClr val="5B9BD5"/>
    <a:srgbClr val="EFEFEF"/>
    <a:srgbClr val="E6E6E6"/>
    <a:srgbClr val="D9D9D9"/>
    <a:srgbClr val="E63C00"/>
    <a:srgbClr val="5B9BD7"/>
    <a:srgbClr val="00B050"/>
    <a:srgbClr val="767171"/>
    <a:srgbClr val="F04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5152" autoAdjust="0"/>
  </p:normalViewPr>
  <p:slideViewPr>
    <p:cSldViewPr snapToGrid="0" showGuides="1">
      <p:cViewPr>
        <p:scale>
          <a:sx n="70" d="100"/>
          <a:sy n="70" d="100"/>
        </p:scale>
        <p:origin x="-2154" y="-990"/>
      </p:cViewPr>
      <p:guideLst>
        <p:guide orient="horz" pos="268"/>
        <p:guide orient="horz" pos="857"/>
        <p:guide orient="horz" pos="1025"/>
        <p:guide orient="horz" pos="1614"/>
        <p:guide orient="horz" pos="1782"/>
        <p:guide orient="horz" pos="2371"/>
        <p:guide orient="horz" pos="2538"/>
        <p:guide orient="horz" pos="3128"/>
        <p:guide orient="horz" pos="3295"/>
        <p:guide orient="horz" pos="3885"/>
        <p:guide orient="horz" pos="2640"/>
        <p:guide pos="408"/>
        <p:guide pos="1038"/>
        <p:guide pos="1296"/>
        <p:guide pos="1929"/>
        <p:guide pos="2190"/>
        <p:guide pos="2813"/>
        <p:guide pos="3081"/>
        <p:guide pos="3711"/>
        <p:guide pos="3972"/>
        <p:guide pos="4595"/>
        <p:guide pos="4856"/>
        <p:guide pos="5485"/>
        <p:guide pos="5753"/>
        <p:guide pos="6376"/>
        <p:guide pos="6637"/>
        <p:guide pos="7267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1566"/>
    </p:cViewPr>
  </p:sorterViewPr>
  <p:notesViewPr>
    <p:cSldViewPr snapToGrid="0" showGuides="1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4A1D3-8EE0-4FEA-A481-8CE223112508}" type="datetimeFigureOut">
              <a:rPr lang="ru-RU" smtClean="0"/>
              <a:t>11.02.2015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5062-B6D1-4223-9F67-AA20507CBA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996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CBF62-FBBF-4DE0-BAAA-1404BD8428C4}" type="datetimeFigureOut">
              <a:rPr lang="ru-RU" smtClean="0"/>
              <a:t>11.02.2015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C2F5-BD7C-4358-99A7-365ED03356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34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BFFC2F5-BD7C-4358-99A7-365ED033560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80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43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C8B3-52D8-4145-9189-F45575CE8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F00A-5FC8-4B7B-A34A-3B4A93ABD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C8B3-52D8-4145-9189-F45575CE8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F00A-5FC8-4B7B-A34A-3B4A93ABD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9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C8B3-52D8-4145-9189-F45575CE8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F00A-5FC8-4B7B-A34A-3B4A93ABD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46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622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C8B3-52D8-4145-9189-F45575CE8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F00A-5FC8-4B7B-A34A-3B4A93ABD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1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C8B3-52D8-4145-9189-F45575CE8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F00A-5FC8-4B7B-A34A-3B4A93ABD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8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274639"/>
            <a:ext cx="10515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1851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664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C8B3-52D8-4145-9189-F45575CE8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F00A-5FC8-4B7B-A34A-3B4A93ABD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5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C8B3-52D8-4145-9189-F45575CE8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F00A-5FC8-4B7B-A34A-3B4A93ABD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2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C8B3-52D8-4145-9189-F45575CE8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F00A-5FC8-4B7B-A34A-3B4A93ABD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8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1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C8B3-52D8-4145-9189-F45575CE8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F00A-5FC8-4B7B-A34A-3B4A93ABD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1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C8B3-52D8-4145-9189-F45575CE8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F00A-5FC8-4B7B-A34A-3B4A93ABD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AC8B3-52D8-4145-9189-F45575CE827B}" type="datetimeFigureOut">
              <a:rPr lang="ru-RU" smtClean="0">
                <a:solidFill>
                  <a:prstClr val="black">
                    <a:tint val="75000"/>
                  </a:prstClr>
                </a:solidFill>
                <a:sym typeface="Gill Sans" charset="0"/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  <a:sym typeface="Gill San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1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F00A-5FC8-4B7B-A34A-3B4A93ABDFAF}" type="slidenum">
              <a:rPr lang="ru-RU" smtClean="0">
                <a:solidFill>
                  <a:prstClr val="black">
                    <a:tint val="75000"/>
                  </a:prstClr>
                </a:solidFill>
                <a:sym typeface="Gill Sans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0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слайда" hidden="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ru-RU" sz="4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Заключительный слайд</a:t>
            </a:r>
            <a:endParaRPr lang="ru-RU" sz="4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050" name="Picture 2" descr="C:\Documents and Settings\Светлана\Рабочий стол\ps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19" y="397157"/>
            <a:ext cx="6350000" cy="551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906" y="243953"/>
            <a:ext cx="5438775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94AB1"/>
                </a:solidFill>
              </a:rPr>
              <a:t>МБДОУ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94AB1"/>
                </a:solidFill>
              </a:rPr>
              <a:t>«Детский сад общеразвивающего вида с приоритетным осуществлением познавательно - речевого развития воспитанников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94AB1"/>
                </a:solidFill>
              </a:rPr>
              <a:t>№38 «Умка» город Псков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3289110"/>
            <a:ext cx="5067147" cy="31189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5068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365125"/>
            <a:ext cx="11586949" cy="1325563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этап «</a:t>
            </a:r>
            <a:r>
              <a:rPr lang="ru-RU" sz="6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РостОК</a:t>
            </a:r>
            <a:r>
              <a:rPr lang="ru-RU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6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Unik</a:t>
            </a:r>
            <a:r>
              <a:rPr lang="ru-RU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79" y="1798330"/>
            <a:ext cx="5000457" cy="435133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4" y="1908069"/>
            <a:ext cx="5181600" cy="38862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6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365125"/>
            <a:ext cx="1098531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этап – февраль 2015 год 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06" y="163771"/>
            <a:ext cx="3541594" cy="10372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</p:spPr>
      </p:pic>
      <p:pic>
        <p:nvPicPr>
          <p:cNvPr id="3075" name="Picture 3" descr="C:\Users\Директор\Desktop\Росток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2" y="1865163"/>
            <a:ext cx="5181600" cy="4053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31" y="2511188"/>
            <a:ext cx="4271749" cy="32754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8477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992F48-88F9-4F95-B71B-F15B6D1E79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OfficeStartup</Template>
  <TotalTime>0</TotalTime>
  <Words>38</Words>
  <Application>Microsoft Office PowerPoint</Application>
  <PresentationFormat>Произвольный</PresentationFormat>
  <Paragraphs>8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1_Office Theme</vt:lpstr>
      <vt:lpstr>Заключительный слайд</vt:lpstr>
      <vt:lpstr>Второй этап «РостОК - UnikУм»</vt:lpstr>
      <vt:lpstr>Второй этап – февраль 2015 год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2014-11-11T19:51:22Z</dcterms:created>
  <dcterms:modified xsi:type="dcterms:W3CDTF">2015-02-11T13:21:26Z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TC031149729991</vt:lpwstr>
  </property>
</Properties>
</file>