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971095A-F7EE-40C4-A718-8F4BED979DFB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C67539-0035-4088-9BA9-C31031C49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95A-F7EE-40C4-A718-8F4BED979DFB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539-0035-4088-9BA9-C31031C4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95A-F7EE-40C4-A718-8F4BED979DFB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539-0035-4088-9BA9-C31031C4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95A-F7EE-40C4-A718-8F4BED979DFB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539-0035-4088-9BA9-C31031C4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95A-F7EE-40C4-A718-8F4BED979DFB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539-0035-4088-9BA9-C31031C4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95A-F7EE-40C4-A718-8F4BED979DFB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539-0035-4088-9BA9-C31031C49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95A-F7EE-40C4-A718-8F4BED979DFB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539-0035-4088-9BA9-C31031C4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95A-F7EE-40C4-A718-8F4BED979DFB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539-0035-4088-9BA9-C31031C4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95A-F7EE-40C4-A718-8F4BED979DFB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539-0035-4088-9BA9-C31031C4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95A-F7EE-40C4-A718-8F4BED979DFB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539-0035-4088-9BA9-C31031C49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95A-F7EE-40C4-A718-8F4BED979DFB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539-0035-4088-9BA9-C31031C4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971095A-F7EE-40C4-A718-8F4BED979DFB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1C67539-0035-4088-9BA9-C31031C4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МДОУ детский сад </a:t>
            </a:r>
            <a:r>
              <a:rPr lang="ru-RU" b="1" i="1" dirty="0" smtClean="0">
                <a:solidFill>
                  <a:srgbClr val="00B050"/>
                </a:solidFill>
              </a:rPr>
              <a:t>общеразвивающего вида 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№</a:t>
            </a:r>
            <a:r>
              <a:rPr lang="ru-RU" b="1" i="1" dirty="0" smtClean="0">
                <a:solidFill>
                  <a:srgbClr val="00B050"/>
                </a:solidFill>
              </a:rPr>
              <a:t>7 «Елочка</a:t>
            </a:r>
            <a:r>
              <a:rPr lang="ru-RU" b="1" i="1" dirty="0" smtClean="0">
                <a:solidFill>
                  <a:srgbClr val="00B050"/>
                </a:solidFill>
              </a:rPr>
              <a:t>»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588224" y="2780928"/>
            <a:ext cx="2376264" cy="3601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602B"/>
                </a:solidFill>
              </a:rPr>
              <a:t>Московская область, Подольский район, </a:t>
            </a:r>
            <a:r>
              <a:rPr lang="ru-RU" b="1" dirty="0" err="1" smtClean="0">
                <a:solidFill>
                  <a:srgbClr val="00602B"/>
                </a:solidFill>
              </a:rPr>
              <a:t>пос.МИС</a:t>
            </a:r>
            <a:endParaRPr lang="ru-RU" b="1" dirty="0" smtClean="0">
              <a:solidFill>
                <a:srgbClr val="00602B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00B050"/>
                </a:solidFill>
              </a:rPr>
              <a:t>№7</a:t>
            </a:r>
            <a:endParaRPr lang="ru-RU" sz="35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Acer\Desktop\Фото сада 2013-14 год\детса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627960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1372" y="188640"/>
            <a:ext cx="7024744" cy="1008112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«</a:t>
            </a:r>
            <a:r>
              <a:rPr lang="ru-RU" b="1" i="1" dirty="0" err="1" smtClean="0">
                <a:solidFill>
                  <a:srgbClr val="00B050"/>
                </a:solidFill>
              </a:rPr>
              <a:t>РостОК</a:t>
            </a:r>
            <a:r>
              <a:rPr lang="ru-RU" b="1" i="1" dirty="0" smtClean="0">
                <a:solidFill>
                  <a:srgbClr val="00B050"/>
                </a:solidFill>
              </a:rPr>
              <a:t>» этап «</a:t>
            </a:r>
            <a:r>
              <a:rPr lang="ru-RU" b="1" i="1" dirty="0" err="1" smtClean="0">
                <a:solidFill>
                  <a:srgbClr val="00B050"/>
                </a:solidFill>
              </a:rPr>
              <a:t>СуперУМ</a:t>
            </a:r>
            <a:r>
              <a:rPr lang="ru-RU" b="1" i="1" dirty="0" smtClean="0">
                <a:solidFill>
                  <a:srgbClr val="00B050"/>
                </a:solidFill>
              </a:rPr>
              <a:t>»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IMG_077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4038600" cy="3028950"/>
          </a:xfrm>
        </p:spPr>
      </p:pic>
      <p:pic>
        <p:nvPicPr>
          <p:cNvPr id="8" name="Содержимое 7" descr="IMG_0729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3840427" cy="2880320"/>
          </a:xfrm>
        </p:spPr>
      </p:pic>
      <p:pic>
        <p:nvPicPr>
          <p:cNvPr id="1026" name="Picture 2" descr="D:\105CANON\подготовительная группа 2014 группа\Росток 2013\IMG_0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429000"/>
            <a:ext cx="4211960" cy="3158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«</a:t>
            </a:r>
            <a:r>
              <a:rPr lang="ru-RU" b="1" i="1" dirty="0" err="1" smtClean="0">
                <a:solidFill>
                  <a:srgbClr val="00B050"/>
                </a:solidFill>
              </a:rPr>
              <a:t>РостОК</a:t>
            </a:r>
            <a:r>
              <a:rPr lang="ru-RU" b="1" i="1" dirty="0" smtClean="0">
                <a:solidFill>
                  <a:srgbClr val="00B050"/>
                </a:solidFill>
              </a:rPr>
              <a:t>»этап «</a:t>
            </a:r>
            <a:r>
              <a:rPr lang="en-US" b="1" i="1" dirty="0" smtClean="0">
                <a:solidFill>
                  <a:srgbClr val="00B050"/>
                </a:solidFill>
              </a:rPr>
              <a:t>Intellect</a:t>
            </a:r>
            <a:r>
              <a:rPr lang="ru-RU" b="1" i="1" dirty="0" smtClean="0">
                <a:solidFill>
                  <a:srgbClr val="00B050"/>
                </a:solidFill>
              </a:rPr>
              <a:t> Ум»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IMG_09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3827860"/>
            <a:ext cx="3816424" cy="286231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1961" y="4077072"/>
            <a:ext cx="2160240" cy="2160240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rgbClr val="00B050"/>
                </a:solidFill>
              </a:rPr>
              <a:t>Интересная игра, </a:t>
            </a:r>
            <a:endParaRPr lang="ru-RU" u="sng" dirty="0" smtClean="0">
              <a:solidFill>
                <a:srgbClr val="00B050"/>
              </a:solidFill>
            </a:endParaRPr>
          </a:p>
          <a:p>
            <a:pPr algn="ctr"/>
            <a:r>
              <a:rPr lang="ru-RU" u="sng" dirty="0" smtClean="0">
                <a:solidFill>
                  <a:srgbClr val="00B050"/>
                </a:solidFill>
              </a:rPr>
              <a:t>для </a:t>
            </a:r>
            <a:r>
              <a:rPr lang="ru-RU" u="sng" dirty="0" smtClean="0">
                <a:solidFill>
                  <a:srgbClr val="00B050"/>
                </a:solidFill>
              </a:rPr>
              <a:t>развития нужна!!!</a:t>
            </a:r>
            <a:endParaRPr lang="ru-RU" u="sng" dirty="0">
              <a:solidFill>
                <a:srgbClr val="00B050"/>
              </a:solidFill>
            </a:endParaRPr>
          </a:p>
        </p:txBody>
      </p:sp>
      <p:pic>
        <p:nvPicPr>
          <p:cNvPr id="9" name="Содержимое 8" descr="IMG_0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4041775" cy="3031331"/>
          </a:xfrm>
        </p:spPr>
      </p:pic>
      <p:pic>
        <p:nvPicPr>
          <p:cNvPr id="2050" name="Picture 2" descr="C:\Users\Acer\Desktop\Фото сада 2013-14 год\ростоу уникум\IMG_0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4128459" cy="3096344"/>
          </a:xfrm>
          <a:prstGeom prst="rect">
            <a:avLst/>
          </a:prstGeom>
          <a:noFill/>
        </p:spPr>
      </p:pic>
      <p:pic>
        <p:nvPicPr>
          <p:cNvPr id="1026" name="Picture 2" descr="C:\Users\Acer\Desktop\Фото сада 2013-14 год\ростоу уникум\IMG_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5698" y="3356992"/>
            <a:ext cx="2411760" cy="3215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</TotalTime>
  <Words>34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Остин</vt:lpstr>
      <vt:lpstr>МДОУ детский сад общеразвивающего вида  №7 «Елочка»</vt:lpstr>
      <vt:lpstr>«РостОК» этап «СуперУМ»</vt:lpstr>
      <vt:lpstr>«РостОК»этап «Intellect Ум»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елочка</cp:lastModifiedBy>
  <cp:revision>8</cp:revision>
  <dcterms:created xsi:type="dcterms:W3CDTF">2014-10-05T18:26:24Z</dcterms:created>
  <dcterms:modified xsi:type="dcterms:W3CDTF">2014-10-06T06:00:37Z</dcterms:modified>
</cp:coreProperties>
</file>