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2" r:id="rId2"/>
    <p:sldId id="274" r:id="rId3"/>
    <p:sldId id="262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660" r:id="rId12"/>
    <p:sldLayoutId id="2147483662" r:id="rId13"/>
    <p:sldLayoutId id="2147483661" r:id="rId14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cap="none" dirty="0" smtClean="0"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 бюджетное дошкольное образовательное учреждение </a:t>
            </a:r>
            <a:r>
              <a:rPr lang="en-US" sz="1800" b="1" cap="none" dirty="0" smtClean="0"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800" b="1" cap="none" dirty="0" smtClean="0"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развития ребёнка – детский сад № 10 «Щелкунчик»</a:t>
            </a:r>
            <a:r>
              <a:rPr lang="ru-RU" sz="1800" b="1" cap="none" dirty="0" smtClean="0">
                <a:solidFill>
                  <a:srgbClr val="660033"/>
                </a:solidFill>
                <a:effectLst/>
                <a:latin typeface="Arial" pitchFamily="34" charset="0"/>
              </a:rPr>
              <a:t/>
            </a:r>
            <a:br>
              <a:rPr lang="ru-RU" sz="1800" b="1" cap="none" dirty="0" smtClean="0">
                <a:solidFill>
                  <a:srgbClr val="660033"/>
                </a:solidFill>
                <a:effectLst/>
                <a:latin typeface="Arial" pitchFamily="34" charset="0"/>
              </a:rPr>
            </a:br>
            <a:r>
              <a:rPr lang="ru-RU" sz="1800" b="1" cap="none" dirty="0" smtClean="0"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г.Саяногорск</a:t>
            </a:r>
            <a:r>
              <a:rPr lang="ru-RU" sz="1800" cap="none" dirty="0" smtClean="0">
                <a:solidFill>
                  <a:srgbClr val="660033"/>
                </a:solidFill>
                <a:effectLst/>
                <a:latin typeface="Arial" pitchFamily="34" charset="0"/>
              </a:rPr>
              <a:t/>
            </a:r>
            <a:br>
              <a:rPr lang="ru-RU" sz="1800" cap="none" dirty="0" smtClean="0">
                <a:solidFill>
                  <a:srgbClr val="660033"/>
                </a:solidFill>
                <a:effectLst/>
                <a:latin typeface="Arial" pitchFamily="34" charset="0"/>
              </a:rPr>
            </a:br>
            <a:endParaRPr lang="ru-RU" sz="1800" dirty="0">
              <a:solidFill>
                <a:srgbClr val="660033"/>
              </a:solidFill>
            </a:endParaRPr>
          </a:p>
        </p:txBody>
      </p:sp>
      <p:pic>
        <p:nvPicPr>
          <p:cNvPr id="2051" name="Picture 3" descr="C:\Documents and Settings\Администратор\Рабочий стол\Рисунок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071546"/>
            <a:ext cx="6983727" cy="5429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8750" h="82550" prst="coolSlant"/>
          </a:sp3d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>«</a:t>
            </a:r>
            <a:r>
              <a:rPr lang="ru-RU" sz="3200" b="1" dirty="0" err="1" smtClean="0">
                <a:solidFill>
                  <a:srgbClr val="660033"/>
                </a:solidFill>
              </a:rPr>
              <a:t>РостОК</a:t>
            </a:r>
            <a:r>
              <a:rPr lang="ru-RU" sz="3200" b="1" dirty="0" smtClean="0">
                <a:solidFill>
                  <a:srgbClr val="660033"/>
                </a:solidFill>
              </a:rPr>
              <a:t>-</a:t>
            </a:r>
            <a:r>
              <a:rPr lang="en-US" sz="3200" b="1" dirty="0" err="1" smtClean="0">
                <a:solidFill>
                  <a:srgbClr val="660033"/>
                </a:solidFill>
              </a:rPr>
              <a:t>Unik</a:t>
            </a:r>
            <a:r>
              <a:rPr lang="ru-RU" sz="3200" b="1" dirty="0" smtClean="0">
                <a:solidFill>
                  <a:srgbClr val="660033"/>
                </a:solidFill>
              </a:rPr>
              <a:t>Ум»</a:t>
            </a:r>
            <a:r>
              <a:rPr lang="ru-RU" sz="3200" dirty="0" smtClean="0">
                <a:solidFill>
                  <a:srgbClr val="660033"/>
                </a:solidFill>
              </a:rPr>
              <a:t/>
            </a:r>
            <a:br>
              <a:rPr lang="ru-RU" sz="3200" dirty="0" smtClean="0">
                <a:solidFill>
                  <a:srgbClr val="660033"/>
                </a:solidFill>
              </a:rPr>
            </a:br>
            <a:endParaRPr lang="ru-RU" dirty="0"/>
          </a:p>
        </p:txBody>
      </p:sp>
      <p:pic>
        <p:nvPicPr>
          <p:cNvPr id="2" name="Picture 2" descr="C:\Documents and Settings\Администратор\Рабочий стол\Уникум 2015\image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523550" cy="4873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285720" y="357166"/>
            <a:ext cx="3757642" cy="942228"/>
          </a:xfrm>
        </p:spPr>
        <p:txBody>
          <a:bodyPr/>
          <a:lstStyle/>
          <a:p>
            <a:r>
              <a:rPr lang="ru-RU" dirty="0" smtClean="0"/>
              <a:t>Умники подготовительной группы 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00562" y="214290"/>
            <a:ext cx="3657600" cy="1000132"/>
          </a:xfrm>
        </p:spPr>
        <p:txBody>
          <a:bodyPr/>
          <a:lstStyle/>
          <a:p>
            <a:r>
              <a:rPr lang="ru-RU" sz="1800" dirty="0" smtClean="0"/>
              <a:t>Умники подготовительной группы </a:t>
            </a:r>
            <a:r>
              <a:rPr lang="ru-RU" sz="1800" dirty="0" smtClean="0"/>
              <a:t>Б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2" name="Picture 2" descr="C:\Documents and Settings\Администратор\Рабочий стол\Уникум 2015\image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31" y="2428868"/>
            <a:ext cx="3949375" cy="32426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 descr="C:\Documents and Settings\Администратор\Рабочий стол\Уникум 2015\ima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428868"/>
            <a:ext cx="3657600" cy="32426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Администратор\Рабочий стол\Уникум 2015\image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329163" cy="62495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625</TotalTime>
  <Words>18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Муниципальное   бюджетное дошкольное образовательное учреждение  Центр развития ребёнка – детский сад № 10 «Щелкунчик» муниципального образования г.Саяногорск </vt:lpstr>
      <vt:lpstr>«РостОК-UnikУм» 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XP User</cp:lastModifiedBy>
  <cp:revision>117</cp:revision>
  <dcterms:created xsi:type="dcterms:W3CDTF">2013-07-29T17:42:42Z</dcterms:created>
  <dcterms:modified xsi:type="dcterms:W3CDTF">2015-02-11T11:34:49Z</dcterms:modified>
</cp:coreProperties>
</file>